
<file path=[Content_Types].xml><?xml version="1.0" encoding="utf-8"?>
<Types xmlns="http://schemas.openxmlformats.org/package/2006/content-types">
  <Default Extension="wmf" ContentType="image/x-wmf"/>
  <Default Extension="png" ContentType="image/png"/>
  <Default Extension="jpeg" ContentType="image/jpeg"/>
  <Default Extension="xml" ContentType="application/xml"/>
  <Default Extension="rels" ContentType="application/vnd.openxmlformats-package.relationships+xml"/>
  <Default Extension="bin" ContentType="application/vnd.openxmlformats-officedocument.oleObject"/>
  <Override PartName="/ppt/slides/slide52.xml" ContentType="application/vnd.openxmlformats-officedocument.presentationml.slide+xml"/>
  <Override PartName="/ppt/slides/slide50.xml" ContentType="application/vnd.openxmlformats-officedocument.presentationml.slide+xml"/>
  <Override PartName="/ppt/slides/slide47.xml" ContentType="application/vnd.openxmlformats-officedocument.presentationml.slide+xml"/>
  <Override PartName="/ppt/slides/slide46.xml" ContentType="application/vnd.openxmlformats-officedocument.presentationml.slide+xml"/>
  <Override PartName="/ppt/slides/slide45.xml" ContentType="application/vnd.openxmlformats-officedocument.presentationml.slide+xml"/>
  <Override PartName="/ppt/slides/slide43.xml" ContentType="application/vnd.openxmlformats-officedocument.presentationml.slide+xml"/>
  <Override PartName="/ppt/slides/slide37.xml" ContentType="application/vnd.openxmlformats-officedocument.presentationml.slide+xml"/>
  <Override PartName="/ppt/slides/slide51.xml" ContentType="application/vnd.openxmlformats-officedocument.presentationml.slide+xml"/>
  <Override PartName="/ppt/slides/slide36.xml" ContentType="application/vnd.openxmlformats-officedocument.presentationml.slide+xml"/>
  <Override PartName="/ppt/slides/slide32.xml" ContentType="application/vnd.openxmlformats-officedocument.presentationml.slide+xml"/>
  <Override PartName="/ppt/slides/slide31.xml" ContentType="application/vnd.openxmlformats-officedocument.presentationml.slide+xml"/>
  <Override PartName="/ppt/slides/slide30.xml" ContentType="application/vnd.openxmlformats-officedocument.presentationml.slide+xml"/>
  <Override PartName="/ppt/slides/slide29.xml" ContentType="application/vnd.openxmlformats-officedocument.presentationml.slide+xml"/>
  <Override PartName="/ppt/slides/slide25.xml" ContentType="application/vnd.openxmlformats-officedocument.presentationml.slide+xml"/>
  <Override PartName="/ppt/slides/slide23.xml" ContentType="application/vnd.openxmlformats-officedocument.presentationml.slide+xml"/>
  <Override PartName="/ppt/slides/slide22.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s/slide42.xml" ContentType="application/vnd.openxmlformats-officedocument.presentationml.slide+xml"/>
  <Override PartName="/ppt/slides/slide13.xml" ContentType="application/vnd.openxmlformats-officedocument.presentationml.slide+xml"/>
  <Override PartName="/ppt/slides/slide20.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7.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12.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8.xml" ContentType="application/vnd.openxmlformats-officedocument.presentationml.slide+xml"/>
  <Override PartName="/ppt/slideLayouts/slideLayout9.xml" ContentType="application/vnd.openxmlformats-officedocument.presentationml.slideLayout+xml"/>
  <Override PartName="/ppt/slides/slide35.xml" ContentType="application/vnd.openxmlformats-officedocument.presentationml.slide+xml"/>
  <Override PartName="/ppt/slides/slide1.xml" ContentType="application/vnd.openxmlformats-officedocument.presentationml.slide+xml"/>
  <Override PartName="/ppt/slides/slide26.xml" ContentType="application/vnd.openxmlformats-officedocument.presentationml.slide+xml"/>
  <Override PartName="/ppt/slideLayouts/slideLayout8.xml" ContentType="application/vnd.openxmlformats-officedocument.presentationml.slideLayout+xml"/>
  <Override PartName="/ppt/slides/slide48.xml" ContentType="application/vnd.openxmlformats-officedocument.presentationml.slide+xml"/>
  <Override PartName="/ppt/slides/slide4.xml" ContentType="application/vnd.openxmlformats-officedocument.presentationml.slide+xml"/>
  <Override PartName="/ppt/slides/slide27.xml" ContentType="application/vnd.openxmlformats-officedocument.presentationml.slide+xml"/>
  <Override PartName="/ppt/slideLayouts/slideLayout12.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s/slide9.xml" ContentType="application/vnd.openxmlformats-officedocument.presentationml.slide+xml"/>
  <Override PartName="/ppt/slideLayouts/slideLayout2.xml" ContentType="application/vnd.openxmlformats-officedocument.presentationml.slideLayout+xml"/>
  <Override PartName="/ppt/slides/slide5.xml" ContentType="application/vnd.openxmlformats-officedocument.presentationml.slide+xml"/>
  <Override PartName="/ppt/slideLayouts/slideLayout10.xml" ContentType="application/vnd.openxmlformats-officedocument.presentationml.slideLayout+xml"/>
  <Override PartName="/ppt/slideLayouts/slideLayout7.xml" ContentType="application/vnd.openxmlformats-officedocument.presentationml.slideLayout+xml"/>
  <Override PartName="/ppt/slides/slide14.xml" ContentType="application/vnd.openxmlformats-officedocument.presentationml.slide+xml"/>
  <Override PartName="/ppt/slides/slide40.xml" ContentType="application/vnd.openxmlformats-officedocument.presentationml.slide+xml"/>
  <Override PartName="/ppt/slideMasters/slideMaster1.xml" ContentType="application/vnd.openxmlformats-officedocument.presentationml.slideMaster+xml"/>
  <Override PartName="/ppt/slides/slide44.xml" ContentType="application/vnd.openxmlformats-officedocument.presentationml.slide+xml"/>
  <Override PartName="/ppt/slides/slide6.xml" ContentType="application/vnd.openxmlformats-officedocument.presentationml.slide+xml"/>
  <Override PartName="/docProps/custom.xml" ContentType="application/vnd.openxmlformats-officedocument.custom-properties+xml"/>
  <Override PartName="/ppt/slides/slide24.xml" ContentType="application/vnd.openxmlformats-officedocument.presentationml.slide+xml"/>
  <Override PartName="/ppt/slideLayouts/slideLayout11.xml" ContentType="application/vnd.openxmlformats-officedocument.presentationml.slideLayout+xml"/>
  <Override PartName="/ppt/tableStyles.xml" ContentType="application/vnd.openxmlformats-officedocument.presentationml.tableStyles+xml"/>
  <Override PartName="/ppt/slides/slide53.xml" ContentType="application/vnd.openxmlformats-officedocument.presentationml.slide+xml"/>
  <Override PartName="/ppt/theme/theme1.xml" ContentType="application/vnd.openxmlformats-officedocument.theme+xml"/>
  <Override PartName="/ppt/slides/slide28.xml" ContentType="application/vnd.openxmlformats-officedocument.presentationml.slide+xml"/>
  <Override PartName="/ppt/slideLayouts/slideLayout1.xml" ContentType="application/vnd.openxmlformats-officedocument.presentationml.slideLayout+xml"/>
  <Override PartName="/ppt/slides/slide41.xml" ContentType="application/vnd.openxmlformats-officedocument.presentationml.slide+xml"/>
  <Override PartName="/ppt/slides/slide16.xml" ContentType="application/vnd.openxmlformats-officedocument.presentationml.slide+xml"/>
  <Override PartName="/ppt/slides/slide2.xml" ContentType="application/vnd.openxmlformats-officedocument.presentationml.slide+xml"/>
  <Override PartName="/ppt/slides/slide39.xml" ContentType="application/vnd.openxmlformats-officedocument.presentationml.slide+xml"/>
  <Override PartName="/ppt/viewProps.xml" ContentType="application/vnd.openxmlformats-officedocument.presentationml.viewProps+xml"/>
  <Override PartName="/ppt/slides/slide49.xml" ContentType="application/vnd.openxmlformats-officedocument.presentationml.slide+xml"/>
  <Override PartName="/ppt/presProps.xml" ContentType="application/vnd.openxmlformats-officedocument.presentationml.presProps+xml"/>
  <Override PartName="/ppt/slideLayouts/slideLayout6.xml" ContentType="application/vnd.openxmlformats-officedocument.presentationml.slideLayout+xml"/>
  <Override PartName="/ppt/slides/slide38.xml" ContentType="application/vnd.openxmlformats-officedocument.presentationml.slide+xml"/>
  <Override PartName="/ppt/slides/slide34.xml" ContentType="application/vnd.openxmlformats-officedocument.presentationml.slide+xml"/>
  <Override PartName="/ppt/slideLayouts/slideLayout5.xml" ContentType="application/vnd.openxmlformats-officedocument.presentationml.slideLayout+xml"/>
  <Override PartName="/ppt/presentation.xml" ContentType="application/vnd.openxmlformats-officedocument.presentationml.presentation.main+xml"/>
  <Override PartName="/docProps/core.xml" ContentType="application/vnd.openxmlformats-package.core-properties+xml"/>
  <Override PartName="/docProps/app.xml" ContentType="application/vnd.openxmlformats-officedocument.extended-properties+xml"/>
</Types>
</file>

<file path=_rels/.rels><?xml version="1.0" encoding="UTF-8" standalone="yes"?><Relationships xmlns="http://schemas.openxmlformats.org/package/2006/relationships"><Relationship Id="rId3" Type="http://schemas.openxmlformats.org/package/2006/relationships/metadata/core-properties" Target="docProps/core.xml"/><Relationship Id="rId1" Type="http://schemas.openxmlformats.org/officeDocument/2006/relationships/officeDocument" Target="ppt/presentation.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7" r:id="rId54"/>
    <p:sldId id="308" r:id="rId55"/>
  </p:sldIdLst>
  <p:sldSz cx="12192000" cy="6858000"/>
  <p:notesSz cx="12192000" cy="6858000"/>
  <p:defaultTextStyle>
    <a:defPPr>
      <a:defRPr lang="ru-RU"/>
    </a:def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a:solidFill>
                <a:schemeClr val="lt1"/>
              </a:solidFill>
            </a:ln>
          </a:left>
          <a:right>
            <a:ln w="12700">
              <a:solidFill>
                <a:schemeClr val="lt1"/>
              </a:solidFill>
            </a:ln>
          </a:right>
          <a:top>
            <a:ln w="12700">
              <a:solidFill>
                <a:schemeClr val="lt1"/>
              </a:solidFill>
            </a:ln>
          </a:top>
          <a:bottom>
            <a:ln w="12700">
              <a:solidFill>
                <a:schemeClr val="lt1"/>
              </a:solidFill>
            </a:ln>
          </a:bottom>
          <a:insideH>
            <a:ln w="12700">
              <a:solidFill>
                <a:schemeClr val="lt1"/>
              </a:solidFill>
            </a:ln>
          </a:insideH>
          <a:insideV>
            <a:ln w="12700">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fill>
          <a:solidFill>
            <a:schemeClr val="accent1">
              <a:tint val="40000"/>
            </a:schemeClr>
          </a:solidFill>
        </a:fill>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a:solidFill>
                <a:schemeClr val="lt1"/>
              </a:solidFill>
            </a:ln>
          </a:top>
        </a:tcBdr>
        <a:fill>
          <a:solidFill>
            <a:schemeClr val="accent1"/>
          </a:solidFill>
        </a:fill>
      </a:tcStyle>
    </a:lastRow>
    <a:seCell>
      <a:tcStyle>
        <a:tcBdr/>
      </a:tcStyle>
    </a:seCell>
    <a:swCell>
      <a:tcStyle>
        <a:tcBdr/>
      </a:tcStyle>
    </a:swCell>
    <a:firstRow>
      <a:tcTxStyle b="on">
        <a:fontRef idx="minor">
          <a:prstClr val="black"/>
        </a:fontRef>
        <a:schemeClr val="lt1"/>
      </a:tcTxStyle>
      <a:tcStyle>
        <a:tcBdr>
          <a:bottom>
            <a:ln w="38100">
              <a:solidFill>
                <a:schemeClr val="lt1"/>
              </a:solidFill>
            </a:ln>
          </a:bottom>
        </a:tcBdr>
        <a:fill>
          <a:solidFill>
            <a:schemeClr val="accent1"/>
          </a:solidFill>
        </a:fill>
      </a:tcStyle>
    </a:firstRow>
    <a:neCell>
      <a:tcStyle>
        <a:tcBdr/>
      </a:tcStyle>
    </a:neCell>
    <a:nwCell>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p:cViewPr varScale="1">
        <p:scale>
          <a:sx n="105" d="102"/>
          <a:sy n="99" d="101"/>
        </p:scale>
        <p:origin x="112" y="112"/>
      </p:cViewPr>
      <p:guideLst>
        <p:guide pos="3840"/>
        <p:guide pos="2160" orient="horz"/>
      </p:guideLst>
    </p:cSldViewPr>
  </p:slideViewPr>
</p:viewPr>
</file>

<file path=ppt/_rels/presentation.xml.rels><?xml version="1.0" encoding="UTF-8" standalone="yes"?><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theme" Target="theme/theme1.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slide" Target="slides/slide37.xml"/><Relationship Id="rId40" Type="http://schemas.openxmlformats.org/officeDocument/2006/relationships/slide" Target="slides/slide38.xml"/><Relationship Id="rId41" Type="http://schemas.openxmlformats.org/officeDocument/2006/relationships/slide" Target="slides/slide39.xml"/><Relationship Id="rId42" Type="http://schemas.openxmlformats.org/officeDocument/2006/relationships/slide" Target="slides/slide40.xml"/><Relationship Id="rId43" Type="http://schemas.openxmlformats.org/officeDocument/2006/relationships/slide" Target="slides/slide41.xml"/><Relationship Id="rId44" Type="http://schemas.openxmlformats.org/officeDocument/2006/relationships/slide" Target="slides/slide42.xml"/><Relationship Id="rId45" Type="http://schemas.openxmlformats.org/officeDocument/2006/relationships/slide" Target="slides/slide43.xml"/><Relationship Id="rId46" Type="http://schemas.openxmlformats.org/officeDocument/2006/relationships/slide" Target="slides/slide44.xml"/><Relationship Id="rId47" Type="http://schemas.openxmlformats.org/officeDocument/2006/relationships/slide" Target="slides/slide45.xml"/><Relationship Id="rId48" Type="http://schemas.openxmlformats.org/officeDocument/2006/relationships/slide" Target="slides/slide46.xml"/><Relationship Id="rId49" Type="http://schemas.openxmlformats.org/officeDocument/2006/relationships/slide" Target="slides/slide47.xml"/><Relationship Id="rId50" Type="http://schemas.openxmlformats.org/officeDocument/2006/relationships/slide" Target="slides/slide48.xml"/><Relationship Id="rId51" Type="http://schemas.openxmlformats.org/officeDocument/2006/relationships/slide" Target="slides/slide49.xml"/><Relationship Id="rId52" Type="http://schemas.openxmlformats.org/officeDocument/2006/relationships/slide" Target="slides/slide50.xml"/><Relationship Id="rId53" Type="http://schemas.openxmlformats.org/officeDocument/2006/relationships/slide" Target="slides/slide51.xml"/><Relationship Id="rId54" Type="http://schemas.openxmlformats.org/officeDocument/2006/relationships/slide" Target="slides/slide52.xml"/><Relationship Id="rId55" Type="http://schemas.openxmlformats.org/officeDocument/2006/relationships/slide" Target="slides/slide53.xml"/><Relationship Id="rId56" Type="http://schemas.openxmlformats.org/officeDocument/2006/relationships/presProps" Target="presProps.xml" /><Relationship Id="rId57" Type="http://schemas.openxmlformats.org/officeDocument/2006/relationships/tableStyles" Target="tableStyles.xml" /><Relationship Id="rId58" Type="http://schemas.openxmlformats.org/officeDocument/2006/relationships/viewProps" Target="viewProps.xml" /></Relationships>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blank" userDrawn="1">
  <p:cSld name="Blank Slide">
    <p:spTree>
      <p:nvGrpSpPr>
        <p:cNvPr id="1" name=""/>
        <p:cNvGrpSpPr/>
        <p:nvPr/>
      </p:nvGrpSpPr>
      <p:grpSpPr bwMode="auto">
        <a:xfrm>
          <a:off x="0" y="0"/>
          <a:ext cx="0" cy="0"/>
          <a:chOff x="0" y="0"/>
          <a:chExt cx="0" cy="0"/>
        </a:xfrm>
      </p:grpSpPr>
      <p:sp>
        <p:nvSpPr>
          <p:cNvPr id="2" name="PlaceHolder 1"/>
          <p:cNvSpPr>
            <a:spLocks noGrp="1"/>
          </p:cNvSpPr>
          <p:nvPr>
            <p:ph type="ftr" idx="1"/>
          </p:nvPr>
        </p:nvSpPr>
        <p:spPr bwMode="auto"/>
        <p:txBody>
          <a:bodyPr/>
          <a:p>
            <a:pPr>
              <a:defRPr/>
            </a:pPr>
            <a:r>
              <a:rPr/>
              <a:t>Footer</a:t>
            </a:r>
            <a:endParaRPr/>
          </a:p>
        </p:txBody>
      </p:sp>
      <p:sp>
        <p:nvSpPr>
          <p:cNvPr id="3" name="PlaceHolder 2"/>
          <p:cNvSpPr>
            <a:spLocks noGrp="1"/>
          </p:cNvSpPr>
          <p:nvPr>
            <p:ph type="sldNum" idx="2"/>
          </p:nvPr>
        </p:nvSpPr>
        <p:spPr bwMode="auto"/>
        <p:txBody>
          <a:bodyPr/>
          <a:p>
            <a:pPr>
              <a:defRPr/>
            </a:pPr>
            <a:fld id="{0443820A-0E64-48F8-9055-FF0DD326791F}" type="slidenum">
              <a:rPr/>
              <a:t/>
            </a:fld>
            <a:endParaRPr/>
          </a:p>
        </p:txBody>
      </p:sp>
      <p:sp>
        <p:nvSpPr>
          <p:cNvPr id="4" name="PlaceHolder 3"/>
          <p:cNvSpPr>
            <a:spLocks noGrp="1"/>
          </p:cNvSpPr>
          <p:nvPr>
            <p:ph type="dt" idx="3"/>
          </p:nvPr>
        </p:nvSpPr>
        <p:spPr bwMode="auto"/>
        <p:txBody>
          <a:bodyPr/>
          <a:p>
            <a:pPr>
              <a:defRPr/>
            </a:pP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objOverTx" userDrawn="1">
  <p:cSld name="Title, Content over Content">
    <p:spTree>
      <p:nvGrpSpPr>
        <p:cNvPr id="1" name=""/>
        <p:cNvGrpSpPr/>
        <p:nvPr/>
      </p:nvGrpSpPr>
      <p:grpSpPr bwMode="auto">
        <a:xfrm>
          <a:off x="0" y="0"/>
          <a:ext cx="0" cy="0"/>
          <a:chOff x="0" y="0"/>
          <a:chExt cx="0" cy="0"/>
        </a:xfrm>
      </p:grpSpPr>
      <p:sp>
        <p:nvSpPr>
          <p:cNvPr id="26" name="PlaceHolder 1"/>
          <p:cNvSpPr>
            <a:spLocks noGrp="1"/>
          </p:cNvSpPr>
          <p:nvPr>
            <p:ph type="title"/>
          </p:nvPr>
        </p:nvSpPr>
        <p:spPr bwMode="auto">
          <a:xfrm>
            <a:off x="1523880" y="1122480"/>
            <a:ext cx="9142920" cy="2386440"/>
          </a:xfrm>
          <a:prstGeom prst="rect">
            <a:avLst/>
          </a:prstGeom>
          <a:noFill/>
          <a:ln w="0">
            <a:noFill/>
          </a:ln>
        </p:spPr>
        <p:txBody>
          <a:bodyPr lIns="0" tIns="0" rIns="0" bIns="0" anchor="ctr">
            <a:noAutofit/>
          </a:bodyPr>
          <a:p>
            <a:pPr indent="0">
              <a:buNone/>
              <a:defRPr/>
            </a:pPr>
            <a:endParaRPr lang="ru-RU" sz="1800" b="0" strike="noStrike" spc="-1">
              <a:solidFill>
                <a:srgbClr val="000000"/>
              </a:solidFill>
              <a:latin typeface="Arial"/>
            </a:endParaRPr>
          </a:p>
        </p:txBody>
      </p:sp>
      <p:sp>
        <p:nvSpPr>
          <p:cNvPr id="27" name="PlaceHolder 2"/>
          <p:cNvSpPr>
            <a:spLocks noGrp="1"/>
          </p:cNvSpPr>
          <p:nvPr>
            <p:ph/>
          </p:nvPr>
        </p:nvSpPr>
        <p:spPr bwMode="auto">
          <a:xfrm>
            <a:off x="609480" y="1604520"/>
            <a:ext cx="10972079" cy="1896840"/>
          </a:xfrm>
          <a:prstGeom prst="rect">
            <a:avLst/>
          </a:prstGeom>
          <a:noFill/>
          <a:ln w="0">
            <a:noFill/>
          </a:ln>
        </p:spPr>
        <p:txBody>
          <a:bodyPr lIns="0" tIns="0" rIns="0" bIns="0" anchor="t">
            <a:normAutofit/>
          </a:bodyPr>
          <a:p>
            <a:pPr indent="0">
              <a:lnSpc>
                <a:spcPct val="90000"/>
              </a:lnSpc>
              <a:spcBef>
                <a:spcPts val="1417"/>
              </a:spcBef>
              <a:buNone/>
              <a:defRPr/>
            </a:pPr>
            <a:endParaRPr lang="ru-RU" sz="2800" b="0" strike="noStrike" spc="-1">
              <a:solidFill>
                <a:srgbClr val="000000"/>
              </a:solidFill>
              <a:latin typeface="Arial"/>
            </a:endParaRPr>
          </a:p>
        </p:txBody>
      </p:sp>
      <p:sp>
        <p:nvSpPr>
          <p:cNvPr id="28" name="PlaceHolder 3"/>
          <p:cNvSpPr>
            <a:spLocks noGrp="1"/>
          </p:cNvSpPr>
          <p:nvPr>
            <p:ph/>
          </p:nvPr>
        </p:nvSpPr>
        <p:spPr bwMode="auto">
          <a:xfrm>
            <a:off x="609480" y="3682080"/>
            <a:ext cx="10972079" cy="1896840"/>
          </a:xfrm>
          <a:prstGeom prst="rect">
            <a:avLst/>
          </a:prstGeom>
          <a:noFill/>
          <a:ln w="0">
            <a:noFill/>
          </a:ln>
        </p:spPr>
        <p:txBody>
          <a:bodyPr lIns="0" tIns="0" rIns="0" bIns="0" anchor="t">
            <a:normAutofit/>
          </a:bodyPr>
          <a:p>
            <a:pPr indent="0">
              <a:lnSpc>
                <a:spcPct val="90000"/>
              </a:lnSpc>
              <a:spcBef>
                <a:spcPts val="1417"/>
              </a:spcBef>
              <a:buNone/>
              <a:defRPr/>
            </a:pPr>
            <a:endParaRPr lang="ru-RU" sz="2800" b="0" strike="noStrike" spc="-1">
              <a:solidFill>
                <a:srgbClr val="000000"/>
              </a:solidFill>
              <a:latin typeface="Arial"/>
            </a:endParaRPr>
          </a:p>
        </p:txBody>
      </p:sp>
      <p:sp>
        <p:nvSpPr>
          <p:cNvPr id="5" name="PlaceHolder 4"/>
          <p:cNvSpPr>
            <a:spLocks noGrp="1"/>
          </p:cNvSpPr>
          <p:nvPr>
            <p:ph type="ftr" idx="1"/>
          </p:nvPr>
        </p:nvSpPr>
        <p:spPr bwMode="auto"/>
        <p:txBody>
          <a:bodyPr/>
          <a:p>
            <a:pPr>
              <a:defRPr/>
            </a:pPr>
            <a:r>
              <a:rPr/>
              <a:t>Footer</a:t>
            </a:r>
            <a:endParaRPr/>
          </a:p>
        </p:txBody>
      </p:sp>
      <p:sp>
        <p:nvSpPr>
          <p:cNvPr id="6" name="PlaceHolder 5"/>
          <p:cNvSpPr>
            <a:spLocks noGrp="1"/>
          </p:cNvSpPr>
          <p:nvPr>
            <p:ph type="sldNum" idx="2"/>
          </p:nvPr>
        </p:nvSpPr>
        <p:spPr bwMode="auto"/>
        <p:txBody>
          <a:bodyPr/>
          <a:p>
            <a:pPr>
              <a:defRPr/>
            </a:pPr>
            <a:fld id="{43333E65-E319-423D-A2F3-391F9AD0C527}" type="slidenum">
              <a:rPr/>
              <a:t/>
            </a:fld>
            <a:endParaRPr/>
          </a:p>
        </p:txBody>
      </p:sp>
      <p:sp>
        <p:nvSpPr>
          <p:cNvPr id="7" name="PlaceHolder 6"/>
          <p:cNvSpPr>
            <a:spLocks noGrp="1"/>
          </p:cNvSpPr>
          <p:nvPr>
            <p:ph type="dt" idx="3"/>
          </p:nvPr>
        </p:nvSpPr>
        <p:spPr bwMode="auto"/>
        <p:txBody>
          <a:bodyPr/>
          <a:p>
            <a:pPr>
              <a:defRPr/>
            </a:pP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fourObj" userDrawn="1">
  <p:cSld name="Title, 4 Content">
    <p:spTree>
      <p:nvGrpSpPr>
        <p:cNvPr id="1" name=""/>
        <p:cNvGrpSpPr/>
        <p:nvPr/>
      </p:nvGrpSpPr>
      <p:grpSpPr bwMode="auto">
        <a:xfrm>
          <a:off x="0" y="0"/>
          <a:ext cx="0" cy="0"/>
          <a:chOff x="0" y="0"/>
          <a:chExt cx="0" cy="0"/>
        </a:xfrm>
      </p:grpSpPr>
      <p:sp>
        <p:nvSpPr>
          <p:cNvPr id="29" name="PlaceHolder 1"/>
          <p:cNvSpPr>
            <a:spLocks noGrp="1"/>
          </p:cNvSpPr>
          <p:nvPr>
            <p:ph type="title"/>
          </p:nvPr>
        </p:nvSpPr>
        <p:spPr bwMode="auto">
          <a:xfrm>
            <a:off x="1523880" y="1122480"/>
            <a:ext cx="9142920" cy="2386440"/>
          </a:xfrm>
          <a:prstGeom prst="rect">
            <a:avLst/>
          </a:prstGeom>
          <a:noFill/>
          <a:ln w="0">
            <a:noFill/>
          </a:ln>
        </p:spPr>
        <p:txBody>
          <a:bodyPr lIns="0" tIns="0" rIns="0" bIns="0" anchor="ctr">
            <a:noAutofit/>
          </a:bodyPr>
          <a:p>
            <a:pPr indent="0">
              <a:buNone/>
              <a:defRPr/>
            </a:pPr>
            <a:endParaRPr lang="ru-RU" sz="1800" b="0" strike="noStrike" spc="-1">
              <a:solidFill>
                <a:srgbClr val="000000"/>
              </a:solidFill>
              <a:latin typeface="Arial"/>
            </a:endParaRPr>
          </a:p>
        </p:txBody>
      </p:sp>
      <p:sp>
        <p:nvSpPr>
          <p:cNvPr id="30" name="PlaceHolder 2"/>
          <p:cNvSpPr>
            <a:spLocks noGrp="1"/>
          </p:cNvSpPr>
          <p:nvPr>
            <p:ph/>
          </p:nvPr>
        </p:nvSpPr>
        <p:spPr bwMode="auto">
          <a:xfrm>
            <a:off x="609480" y="1604520"/>
            <a:ext cx="5354280" cy="1896840"/>
          </a:xfrm>
          <a:prstGeom prst="rect">
            <a:avLst/>
          </a:prstGeom>
          <a:noFill/>
          <a:ln w="0">
            <a:noFill/>
          </a:ln>
        </p:spPr>
        <p:txBody>
          <a:bodyPr lIns="0" tIns="0" rIns="0" bIns="0" anchor="t">
            <a:normAutofit/>
          </a:bodyPr>
          <a:p>
            <a:pPr indent="0">
              <a:lnSpc>
                <a:spcPct val="90000"/>
              </a:lnSpc>
              <a:spcBef>
                <a:spcPts val="1417"/>
              </a:spcBef>
              <a:buNone/>
              <a:defRPr/>
            </a:pPr>
            <a:endParaRPr lang="ru-RU" sz="2800" b="0" strike="noStrike" spc="-1">
              <a:solidFill>
                <a:srgbClr val="000000"/>
              </a:solidFill>
              <a:latin typeface="Arial"/>
            </a:endParaRPr>
          </a:p>
        </p:txBody>
      </p:sp>
      <p:sp>
        <p:nvSpPr>
          <p:cNvPr id="31" name="PlaceHolder 3"/>
          <p:cNvSpPr>
            <a:spLocks noGrp="1"/>
          </p:cNvSpPr>
          <p:nvPr>
            <p:ph/>
          </p:nvPr>
        </p:nvSpPr>
        <p:spPr bwMode="auto">
          <a:xfrm>
            <a:off x="6231960" y="1604520"/>
            <a:ext cx="5354280" cy="1896840"/>
          </a:xfrm>
          <a:prstGeom prst="rect">
            <a:avLst/>
          </a:prstGeom>
          <a:noFill/>
          <a:ln w="0">
            <a:noFill/>
          </a:ln>
        </p:spPr>
        <p:txBody>
          <a:bodyPr lIns="0" tIns="0" rIns="0" bIns="0" anchor="t">
            <a:normAutofit/>
          </a:bodyPr>
          <a:p>
            <a:pPr indent="0">
              <a:lnSpc>
                <a:spcPct val="90000"/>
              </a:lnSpc>
              <a:spcBef>
                <a:spcPts val="1417"/>
              </a:spcBef>
              <a:buNone/>
              <a:defRPr/>
            </a:pPr>
            <a:endParaRPr lang="ru-RU" sz="2800" b="0" strike="noStrike" spc="-1">
              <a:solidFill>
                <a:srgbClr val="000000"/>
              </a:solidFill>
              <a:latin typeface="Arial"/>
            </a:endParaRPr>
          </a:p>
        </p:txBody>
      </p:sp>
      <p:sp>
        <p:nvSpPr>
          <p:cNvPr id="32" name="PlaceHolder 4"/>
          <p:cNvSpPr>
            <a:spLocks noGrp="1"/>
          </p:cNvSpPr>
          <p:nvPr>
            <p:ph/>
          </p:nvPr>
        </p:nvSpPr>
        <p:spPr bwMode="auto">
          <a:xfrm>
            <a:off x="609480" y="3682080"/>
            <a:ext cx="5354280" cy="1896840"/>
          </a:xfrm>
          <a:prstGeom prst="rect">
            <a:avLst/>
          </a:prstGeom>
          <a:noFill/>
          <a:ln w="0">
            <a:noFill/>
          </a:ln>
        </p:spPr>
        <p:txBody>
          <a:bodyPr lIns="0" tIns="0" rIns="0" bIns="0" anchor="t">
            <a:normAutofit/>
          </a:bodyPr>
          <a:p>
            <a:pPr indent="0">
              <a:lnSpc>
                <a:spcPct val="90000"/>
              </a:lnSpc>
              <a:spcBef>
                <a:spcPts val="1417"/>
              </a:spcBef>
              <a:buNone/>
              <a:defRPr/>
            </a:pPr>
            <a:endParaRPr lang="ru-RU" sz="2800" b="0" strike="noStrike" spc="-1">
              <a:solidFill>
                <a:srgbClr val="000000"/>
              </a:solidFill>
              <a:latin typeface="Arial"/>
            </a:endParaRPr>
          </a:p>
        </p:txBody>
      </p:sp>
      <p:sp>
        <p:nvSpPr>
          <p:cNvPr id="33" name="PlaceHolder 5"/>
          <p:cNvSpPr>
            <a:spLocks noGrp="1"/>
          </p:cNvSpPr>
          <p:nvPr>
            <p:ph/>
          </p:nvPr>
        </p:nvSpPr>
        <p:spPr bwMode="auto">
          <a:xfrm>
            <a:off x="6231960" y="3682080"/>
            <a:ext cx="5354280" cy="1896840"/>
          </a:xfrm>
          <a:prstGeom prst="rect">
            <a:avLst/>
          </a:prstGeom>
          <a:noFill/>
          <a:ln w="0">
            <a:noFill/>
          </a:ln>
        </p:spPr>
        <p:txBody>
          <a:bodyPr lIns="0" tIns="0" rIns="0" bIns="0" anchor="t">
            <a:normAutofit/>
          </a:bodyPr>
          <a:p>
            <a:pPr indent="0">
              <a:lnSpc>
                <a:spcPct val="90000"/>
              </a:lnSpc>
              <a:spcBef>
                <a:spcPts val="1417"/>
              </a:spcBef>
              <a:buNone/>
              <a:defRPr/>
            </a:pPr>
            <a:endParaRPr lang="ru-RU" sz="2800" b="0" strike="noStrike" spc="-1">
              <a:solidFill>
                <a:srgbClr val="000000"/>
              </a:solidFill>
              <a:latin typeface="Arial"/>
            </a:endParaRPr>
          </a:p>
        </p:txBody>
      </p:sp>
      <p:sp>
        <p:nvSpPr>
          <p:cNvPr id="7" name="PlaceHolder 6"/>
          <p:cNvSpPr>
            <a:spLocks noGrp="1"/>
          </p:cNvSpPr>
          <p:nvPr>
            <p:ph type="ftr" idx="1"/>
          </p:nvPr>
        </p:nvSpPr>
        <p:spPr bwMode="auto"/>
        <p:txBody>
          <a:bodyPr/>
          <a:p>
            <a:pPr>
              <a:defRPr/>
            </a:pPr>
            <a:r>
              <a:rPr/>
              <a:t>Footer</a:t>
            </a:r>
            <a:endParaRPr/>
          </a:p>
        </p:txBody>
      </p:sp>
      <p:sp>
        <p:nvSpPr>
          <p:cNvPr id="8" name="PlaceHolder 7"/>
          <p:cNvSpPr>
            <a:spLocks noGrp="1"/>
          </p:cNvSpPr>
          <p:nvPr>
            <p:ph type="sldNum" idx="2"/>
          </p:nvPr>
        </p:nvSpPr>
        <p:spPr bwMode="auto"/>
        <p:txBody>
          <a:bodyPr/>
          <a:p>
            <a:pPr>
              <a:defRPr/>
            </a:pPr>
            <a:fld id="{9A71CA36-5B07-4E7D-959F-2DAA2C004824}" type="slidenum">
              <a:rPr/>
              <a:t/>
            </a:fld>
            <a:endParaRPr/>
          </a:p>
        </p:txBody>
      </p:sp>
      <p:sp>
        <p:nvSpPr>
          <p:cNvPr id="9" name="PlaceHolder 8"/>
          <p:cNvSpPr>
            <a:spLocks noGrp="1"/>
          </p:cNvSpPr>
          <p:nvPr>
            <p:ph type="dt" idx="3"/>
          </p:nvPr>
        </p:nvSpPr>
        <p:spPr bwMode="auto"/>
        <p:txBody>
          <a:bodyPr/>
          <a:p>
            <a:pPr>
              <a:defRPr/>
            </a:pP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blank" userDrawn="1">
  <p:cSld name="Title, 6 Content">
    <p:spTree>
      <p:nvGrpSpPr>
        <p:cNvPr id="1" name=""/>
        <p:cNvGrpSpPr/>
        <p:nvPr/>
      </p:nvGrpSpPr>
      <p:grpSpPr bwMode="auto">
        <a:xfrm>
          <a:off x="0" y="0"/>
          <a:ext cx="0" cy="0"/>
          <a:chOff x="0" y="0"/>
          <a:chExt cx="0" cy="0"/>
        </a:xfrm>
      </p:grpSpPr>
      <p:sp>
        <p:nvSpPr>
          <p:cNvPr id="34" name="PlaceHolder 1"/>
          <p:cNvSpPr>
            <a:spLocks noGrp="1"/>
          </p:cNvSpPr>
          <p:nvPr>
            <p:ph type="title"/>
          </p:nvPr>
        </p:nvSpPr>
        <p:spPr bwMode="auto">
          <a:xfrm>
            <a:off x="1523880" y="1122480"/>
            <a:ext cx="9142920" cy="2386440"/>
          </a:xfrm>
          <a:prstGeom prst="rect">
            <a:avLst/>
          </a:prstGeom>
          <a:noFill/>
          <a:ln w="0">
            <a:noFill/>
          </a:ln>
        </p:spPr>
        <p:txBody>
          <a:bodyPr lIns="0" tIns="0" rIns="0" bIns="0" anchor="ctr">
            <a:noAutofit/>
          </a:bodyPr>
          <a:p>
            <a:pPr indent="0">
              <a:buNone/>
              <a:defRPr/>
            </a:pPr>
            <a:endParaRPr lang="ru-RU" sz="1800" b="0" strike="noStrike" spc="-1">
              <a:solidFill>
                <a:srgbClr val="000000"/>
              </a:solidFill>
              <a:latin typeface="Arial"/>
            </a:endParaRPr>
          </a:p>
        </p:txBody>
      </p:sp>
      <p:sp>
        <p:nvSpPr>
          <p:cNvPr id="35" name="PlaceHolder 2"/>
          <p:cNvSpPr>
            <a:spLocks noGrp="1"/>
          </p:cNvSpPr>
          <p:nvPr>
            <p:ph/>
          </p:nvPr>
        </p:nvSpPr>
        <p:spPr bwMode="auto">
          <a:xfrm>
            <a:off x="609480" y="1604520"/>
            <a:ext cx="3532680" cy="1896840"/>
          </a:xfrm>
          <a:prstGeom prst="rect">
            <a:avLst/>
          </a:prstGeom>
          <a:noFill/>
          <a:ln w="0">
            <a:noFill/>
          </a:ln>
        </p:spPr>
        <p:txBody>
          <a:bodyPr lIns="0" tIns="0" rIns="0" bIns="0" anchor="t">
            <a:normAutofit/>
          </a:bodyPr>
          <a:p>
            <a:pPr indent="0">
              <a:lnSpc>
                <a:spcPct val="90000"/>
              </a:lnSpc>
              <a:spcBef>
                <a:spcPts val="1417"/>
              </a:spcBef>
              <a:buNone/>
              <a:defRPr/>
            </a:pPr>
            <a:endParaRPr lang="ru-RU" sz="2800" b="0" strike="noStrike" spc="-1">
              <a:solidFill>
                <a:srgbClr val="000000"/>
              </a:solidFill>
              <a:latin typeface="Arial"/>
            </a:endParaRPr>
          </a:p>
        </p:txBody>
      </p:sp>
      <p:sp>
        <p:nvSpPr>
          <p:cNvPr id="36" name="PlaceHolder 3"/>
          <p:cNvSpPr>
            <a:spLocks noGrp="1"/>
          </p:cNvSpPr>
          <p:nvPr>
            <p:ph/>
          </p:nvPr>
        </p:nvSpPr>
        <p:spPr bwMode="auto">
          <a:xfrm>
            <a:off x="4319280" y="1604520"/>
            <a:ext cx="3532680" cy="1896840"/>
          </a:xfrm>
          <a:prstGeom prst="rect">
            <a:avLst/>
          </a:prstGeom>
          <a:noFill/>
          <a:ln w="0">
            <a:noFill/>
          </a:ln>
        </p:spPr>
        <p:txBody>
          <a:bodyPr lIns="0" tIns="0" rIns="0" bIns="0" anchor="t">
            <a:normAutofit/>
          </a:bodyPr>
          <a:p>
            <a:pPr indent="0">
              <a:lnSpc>
                <a:spcPct val="90000"/>
              </a:lnSpc>
              <a:spcBef>
                <a:spcPts val="1417"/>
              </a:spcBef>
              <a:buNone/>
              <a:defRPr/>
            </a:pPr>
            <a:endParaRPr lang="ru-RU" sz="2800" b="0" strike="noStrike" spc="-1">
              <a:solidFill>
                <a:srgbClr val="000000"/>
              </a:solidFill>
              <a:latin typeface="Arial"/>
            </a:endParaRPr>
          </a:p>
        </p:txBody>
      </p:sp>
      <p:sp>
        <p:nvSpPr>
          <p:cNvPr id="37" name="PlaceHolder 4"/>
          <p:cNvSpPr>
            <a:spLocks noGrp="1"/>
          </p:cNvSpPr>
          <p:nvPr>
            <p:ph/>
          </p:nvPr>
        </p:nvSpPr>
        <p:spPr bwMode="auto">
          <a:xfrm>
            <a:off x="8028720" y="1604520"/>
            <a:ext cx="3532680" cy="1896840"/>
          </a:xfrm>
          <a:prstGeom prst="rect">
            <a:avLst/>
          </a:prstGeom>
          <a:noFill/>
          <a:ln w="0">
            <a:noFill/>
          </a:ln>
        </p:spPr>
        <p:txBody>
          <a:bodyPr lIns="0" tIns="0" rIns="0" bIns="0" anchor="t">
            <a:normAutofit/>
          </a:bodyPr>
          <a:p>
            <a:pPr indent="0">
              <a:lnSpc>
                <a:spcPct val="90000"/>
              </a:lnSpc>
              <a:spcBef>
                <a:spcPts val="1417"/>
              </a:spcBef>
              <a:buNone/>
              <a:defRPr/>
            </a:pPr>
            <a:endParaRPr lang="ru-RU" sz="2800" b="0" strike="noStrike" spc="-1">
              <a:solidFill>
                <a:srgbClr val="000000"/>
              </a:solidFill>
              <a:latin typeface="Arial"/>
            </a:endParaRPr>
          </a:p>
        </p:txBody>
      </p:sp>
      <p:sp>
        <p:nvSpPr>
          <p:cNvPr id="38" name="PlaceHolder 5"/>
          <p:cNvSpPr>
            <a:spLocks noGrp="1"/>
          </p:cNvSpPr>
          <p:nvPr>
            <p:ph/>
          </p:nvPr>
        </p:nvSpPr>
        <p:spPr bwMode="auto">
          <a:xfrm>
            <a:off x="609480" y="3682080"/>
            <a:ext cx="3532680" cy="1896840"/>
          </a:xfrm>
          <a:prstGeom prst="rect">
            <a:avLst/>
          </a:prstGeom>
          <a:noFill/>
          <a:ln w="0">
            <a:noFill/>
          </a:ln>
        </p:spPr>
        <p:txBody>
          <a:bodyPr lIns="0" tIns="0" rIns="0" bIns="0" anchor="t">
            <a:normAutofit/>
          </a:bodyPr>
          <a:p>
            <a:pPr indent="0">
              <a:lnSpc>
                <a:spcPct val="90000"/>
              </a:lnSpc>
              <a:spcBef>
                <a:spcPts val="1417"/>
              </a:spcBef>
              <a:buNone/>
              <a:defRPr/>
            </a:pPr>
            <a:endParaRPr lang="ru-RU" sz="2800" b="0" strike="noStrike" spc="-1">
              <a:solidFill>
                <a:srgbClr val="000000"/>
              </a:solidFill>
              <a:latin typeface="Arial"/>
            </a:endParaRPr>
          </a:p>
        </p:txBody>
      </p:sp>
      <p:sp>
        <p:nvSpPr>
          <p:cNvPr id="39" name="PlaceHolder 6"/>
          <p:cNvSpPr>
            <a:spLocks noGrp="1"/>
          </p:cNvSpPr>
          <p:nvPr>
            <p:ph/>
          </p:nvPr>
        </p:nvSpPr>
        <p:spPr bwMode="auto">
          <a:xfrm>
            <a:off x="4319280" y="3682080"/>
            <a:ext cx="3532680" cy="1896840"/>
          </a:xfrm>
          <a:prstGeom prst="rect">
            <a:avLst/>
          </a:prstGeom>
          <a:noFill/>
          <a:ln w="0">
            <a:noFill/>
          </a:ln>
        </p:spPr>
        <p:txBody>
          <a:bodyPr lIns="0" tIns="0" rIns="0" bIns="0" anchor="t">
            <a:normAutofit/>
          </a:bodyPr>
          <a:p>
            <a:pPr indent="0">
              <a:lnSpc>
                <a:spcPct val="90000"/>
              </a:lnSpc>
              <a:spcBef>
                <a:spcPts val="1417"/>
              </a:spcBef>
              <a:buNone/>
              <a:defRPr/>
            </a:pPr>
            <a:endParaRPr lang="ru-RU" sz="2800" b="0" strike="noStrike" spc="-1">
              <a:solidFill>
                <a:srgbClr val="000000"/>
              </a:solidFill>
              <a:latin typeface="Arial"/>
            </a:endParaRPr>
          </a:p>
        </p:txBody>
      </p:sp>
      <p:sp>
        <p:nvSpPr>
          <p:cNvPr id="40" name="PlaceHolder 7"/>
          <p:cNvSpPr>
            <a:spLocks noGrp="1"/>
          </p:cNvSpPr>
          <p:nvPr>
            <p:ph/>
          </p:nvPr>
        </p:nvSpPr>
        <p:spPr bwMode="auto">
          <a:xfrm>
            <a:off x="8028720" y="3682080"/>
            <a:ext cx="3532680" cy="1896840"/>
          </a:xfrm>
          <a:prstGeom prst="rect">
            <a:avLst/>
          </a:prstGeom>
          <a:noFill/>
          <a:ln w="0">
            <a:noFill/>
          </a:ln>
        </p:spPr>
        <p:txBody>
          <a:bodyPr lIns="0" tIns="0" rIns="0" bIns="0" anchor="t">
            <a:normAutofit/>
          </a:bodyPr>
          <a:p>
            <a:pPr indent="0">
              <a:lnSpc>
                <a:spcPct val="90000"/>
              </a:lnSpc>
              <a:spcBef>
                <a:spcPts val="1417"/>
              </a:spcBef>
              <a:buNone/>
              <a:defRPr/>
            </a:pPr>
            <a:endParaRPr lang="ru-RU" sz="2800" b="0" strike="noStrike" spc="-1">
              <a:solidFill>
                <a:srgbClr val="000000"/>
              </a:solidFill>
              <a:latin typeface="Arial"/>
            </a:endParaRPr>
          </a:p>
        </p:txBody>
      </p:sp>
      <p:sp>
        <p:nvSpPr>
          <p:cNvPr id="9" name="PlaceHolder 8"/>
          <p:cNvSpPr>
            <a:spLocks noGrp="1"/>
          </p:cNvSpPr>
          <p:nvPr>
            <p:ph type="ftr" idx="1"/>
          </p:nvPr>
        </p:nvSpPr>
        <p:spPr bwMode="auto"/>
        <p:txBody>
          <a:bodyPr/>
          <a:p>
            <a:pPr>
              <a:defRPr/>
            </a:pPr>
            <a:r>
              <a:rPr/>
              <a:t>Footer</a:t>
            </a:r>
            <a:endParaRPr/>
          </a:p>
        </p:txBody>
      </p:sp>
      <p:sp>
        <p:nvSpPr>
          <p:cNvPr id="10" name="PlaceHolder 9"/>
          <p:cNvSpPr>
            <a:spLocks noGrp="1"/>
          </p:cNvSpPr>
          <p:nvPr>
            <p:ph type="sldNum" idx="2"/>
          </p:nvPr>
        </p:nvSpPr>
        <p:spPr bwMode="auto"/>
        <p:txBody>
          <a:bodyPr/>
          <a:p>
            <a:pPr>
              <a:defRPr/>
            </a:pPr>
            <a:fld id="{EC69DE03-561F-4E27-872C-F6EF2C2AABB2}" type="slidenum">
              <a:rPr/>
              <a:t/>
            </a:fld>
            <a:endParaRPr/>
          </a:p>
        </p:txBody>
      </p:sp>
      <p:sp>
        <p:nvSpPr>
          <p:cNvPr id="11" name="PlaceHolder 10"/>
          <p:cNvSpPr>
            <a:spLocks noGrp="1"/>
          </p:cNvSpPr>
          <p:nvPr>
            <p:ph type="dt" idx="3"/>
          </p:nvPr>
        </p:nvSpPr>
        <p:spPr bwMode="auto"/>
        <p:txBody>
          <a:bodyPr/>
          <a:p>
            <a:pPr>
              <a:defRPr/>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tx" userDrawn="1">
  <p:cSld name="Title Slide">
    <p:spTree>
      <p:nvGrpSpPr>
        <p:cNvPr id="1" name=""/>
        <p:cNvGrpSpPr/>
        <p:nvPr/>
      </p:nvGrpSpPr>
      <p:grpSpPr bwMode="auto">
        <a:xfrm>
          <a:off x="0" y="0"/>
          <a:ext cx="0" cy="0"/>
          <a:chOff x="0" y="0"/>
          <a:chExt cx="0" cy="0"/>
        </a:xfrm>
      </p:grpSpPr>
      <p:sp>
        <p:nvSpPr>
          <p:cNvPr id="5" name="PlaceHolder 1"/>
          <p:cNvSpPr>
            <a:spLocks noGrp="1"/>
          </p:cNvSpPr>
          <p:nvPr>
            <p:ph type="title"/>
          </p:nvPr>
        </p:nvSpPr>
        <p:spPr bwMode="auto">
          <a:xfrm>
            <a:off x="1523880" y="1122480"/>
            <a:ext cx="9142920" cy="2386440"/>
          </a:xfrm>
          <a:prstGeom prst="rect">
            <a:avLst/>
          </a:prstGeom>
          <a:noFill/>
          <a:ln w="0">
            <a:noFill/>
          </a:ln>
        </p:spPr>
        <p:txBody>
          <a:bodyPr lIns="0" tIns="0" rIns="0" bIns="0" anchor="ctr">
            <a:noAutofit/>
          </a:bodyPr>
          <a:p>
            <a:pPr indent="0">
              <a:buNone/>
              <a:defRPr/>
            </a:pPr>
            <a:endParaRPr lang="ru-RU" sz="1800" b="0" strike="noStrike" spc="-1">
              <a:solidFill>
                <a:srgbClr val="000000"/>
              </a:solidFill>
              <a:latin typeface="Arial"/>
            </a:endParaRPr>
          </a:p>
        </p:txBody>
      </p:sp>
      <p:sp>
        <p:nvSpPr>
          <p:cNvPr id="6" name="PlaceHolder 2"/>
          <p:cNvSpPr>
            <a:spLocks noGrp="1"/>
          </p:cNvSpPr>
          <p:nvPr>
            <p:ph type="subTitle"/>
          </p:nvPr>
        </p:nvSpPr>
        <p:spPr bwMode="auto">
          <a:xfrm>
            <a:off x="609480" y="1604520"/>
            <a:ext cx="10972079" cy="3976920"/>
          </a:xfrm>
          <a:prstGeom prst="rect">
            <a:avLst/>
          </a:prstGeom>
          <a:noFill/>
          <a:ln w="0">
            <a:noFill/>
          </a:ln>
        </p:spPr>
        <p:txBody>
          <a:bodyPr lIns="0" tIns="0" rIns="0" bIns="0" anchor="ctr">
            <a:noAutofit/>
          </a:bodyPr>
          <a:p>
            <a:pPr indent="0" algn="ctr">
              <a:buNone/>
              <a:defRPr/>
            </a:pPr>
            <a:endParaRPr lang="ru-RU" sz="3200" b="0" strike="noStrike" spc="-1">
              <a:solidFill>
                <a:srgbClr val="000000"/>
              </a:solidFill>
              <a:latin typeface="Arial"/>
            </a:endParaRPr>
          </a:p>
        </p:txBody>
      </p:sp>
      <p:sp>
        <p:nvSpPr>
          <p:cNvPr id="4" name="PlaceHolder 3"/>
          <p:cNvSpPr>
            <a:spLocks noGrp="1"/>
          </p:cNvSpPr>
          <p:nvPr>
            <p:ph type="ftr" idx="1"/>
          </p:nvPr>
        </p:nvSpPr>
        <p:spPr bwMode="auto"/>
        <p:txBody>
          <a:bodyPr/>
          <a:p>
            <a:pPr>
              <a:defRPr/>
            </a:pPr>
            <a:r>
              <a:rPr/>
              <a:t>Footer</a:t>
            </a:r>
            <a:endParaRPr/>
          </a:p>
        </p:txBody>
      </p:sp>
      <p:sp>
        <p:nvSpPr>
          <p:cNvPr id="5" name="PlaceHolder 4"/>
          <p:cNvSpPr>
            <a:spLocks noGrp="1"/>
          </p:cNvSpPr>
          <p:nvPr>
            <p:ph type="sldNum" idx="2"/>
          </p:nvPr>
        </p:nvSpPr>
        <p:spPr bwMode="auto"/>
        <p:txBody>
          <a:bodyPr/>
          <a:p>
            <a:pPr>
              <a:defRPr/>
            </a:pPr>
            <a:fld id="{DBAF7565-BD3D-4988-BF27-19ACCF1FF09C}" type="slidenum">
              <a:rPr/>
              <a:t/>
            </a:fld>
            <a:endParaRPr/>
          </a:p>
        </p:txBody>
      </p:sp>
      <p:sp>
        <p:nvSpPr>
          <p:cNvPr id="6" name="PlaceHolder 5"/>
          <p:cNvSpPr>
            <a:spLocks noGrp="1"/>
          </p:cNvSpPr>
          <p:nvPr>
            <p:ph type="dt" idx="3"/>
          </p:nvPr>
        </p:nvSpPr>
        <p:spPr bwMode="auto"/>
        <p:txBody>
          <a:bodyPr/>
          <a:p>
            <a:pPr>
              <a:defRPr/>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obj" userDrawn="1">
  <p:cSld name="Title, Content">
    <p:spTree>
      <p:nvGrpSpPr>
        <p:cNvPr id="1" name=""/>
        <p:cNvGrpSpPr/>
        <p:nvPr/>
      </p:nvGrpSpPr>
      <p:grpSpPr bwMode="auto">
        <a:xfrm>
          <a:off x="0" y="0"/>
          <a:ext cx="0" cy="0"/>
          <a:chOff x="0" y="0"/>
          <a:chExt cx="0" cy="0"/>
        </a:xfrm>
      </p:grpSpPr>
      <p:sp>
        <p:nvSpPr>
          <p:cNvPr id="7" name="PlaceHolder 1"/>
          <p:cNvSpPr>
            <a:spLocks noGrp="1"/>
          </p:cNvSpPr>
          <p:nvPr>
            <p:ph type="title"/>
          </p:nvPr>
        </p:nvSpPr>
        <p:spPr bwMode="auto">
          <a:xfrm>
            <a:off x="1523880" y="1122480"/>
            <a:ext cx="9142920" cy="2386440"/>
          </a:xfrm>
          <a:prstGeom prst="rect">
            <a:avLst/>
          </a:prstGeom>
          <a:noFill/>
          <a:ln w="0">
            <a:noFill/>
          </a:ln>
        </p:spPr>
        <p:txBody>
          <a:bodyPr lIns="0" tIns="0" rIns="0" bIns="0" anchor="ctr">
            <a:noAutofit/>
          </a:bodyPr>
          <a:p>
            <a:pPr indent="0">
              <a:buNone/>
              <a:defRPr/>
            </a:pPr>
            <a:endParaRPr lang="ru-RU" sz="1800" b="0" strike="noStrike" spc="-1">
              <a:solidFill>
                <a:srgbClr val="000000"/>
              </a:solidFill>
              <a:latin typeface="Arial"/>
            </a:endParaRPr>
          </a:p>
        </p:txBody>
      </p:sp>
      <p:sp>
        <p:nvSpPr>
          <p:cNvPr id="8" name="PlaceHolder 2"/>
          <p:cNvSpPr>
            <a:spLocks noGrp="1"/>
          </p:cNvSpPr>
          <p:nvPr>
            <p:ph/>
          </p:nvPr>
        </p:nvSpPr>
        <p:spPr bwMode="auto">
          <a:xfrm>
            <a:off x="609480" y="1604520"/>
            <a:ext cx="10972079" cy="3976920"/>
          </a:xfrm>
          <a:prstGeom prst="rect">
            <a:avLst/>
          </a:prstGeom>
          <a:noFill/>
          <a:ln w="0">
            <a:noFill/>
          </a:ln>
        </p:spPr>
        <p:txBody>
          <a:bodyPr lIns="0" tIns="0" rIns="0" bIns="0" anchor="t">
            <a:normAutofit/>
          </a:bodyPr>
          <a:p>
            <a:pPr indent="0">
              <a:lnSpc>
                <a:spcPct val="90000"/>
              </a:lnSpc>
              <a:spcBef>
                <a:spcPts val="1417"/>
              </a:spcBef>
              <a:buNone/>
              <a:defRPr/>
            </a:pPr>
            <a:endParaRPr lang="ru-RU" sz="2800" b="0" strike="noStrike" spc="-1">
              <a:solidFill>
                <a:srgbClr val="000000"/>
              </a:solidFill>
              <a:latin typeface="Arial"/>
            </a:endParaRPr>
          </a:p>
        </p:txBody>
      </p:sp>
      <p:sp>
        <p:nvSpPr>
          <p:cNvPr id="4" name="PlaceHolder 3"/>
          <p:cNvSpPr>
            <a:spLocks noGrp="1"/>
          </p:cNvSpPr>
          <p:nvPr>
            <p:ph type="ftr" idx="1"/>
          </p:nvPr>
        </p:nvSpPr>
        <p:spPr bwMode="auto"/>
        <p:txBody>
          <a:bodyPr/>
          <a:p>
            <a:pPr>
              <a:defRPr/>
            </a:pPr>
            <a:r>
              <a:rPr/>
              <a:t>Footer</a:t>
            </a:r>
            <a:endParaRPr/>
          </a:p>
        </p:txBody>
      </p:sp>
      <p:sp>
        <p:nvSpPr>
          <p:cNvPr id="5" name="PlaceHolder 4"/>
          <p:cNvSpPr>
            <a:spLocks noGrp="1"/>
          </p:cNvSpPr>
          <p:nvPr>
            <p:ph type="sldNum" idx="2"/>
          </p:nvPr>
        </p:nvSpPr>
        <p:spPr bwMode="auto"/>
        <p:txBody>
          <a:bodyPr/>
          <a:p>
            <a:pPr>
              <a:defRPr/>
            </a:pPr>
            <a:fld id="{BADD4291-E64D-4ACE-9606-872F71F26F53}" type="slidenum">
              <a:rPr/>
              <a:t/>
            </a:fld>
            <a:endParaRPr/>
          </a:p>
        </p:txBody>
      </p:sp>
      <p:sp>
        <p:nvSpPr>
          <p:cNvPr id="6" name="PlaceHolder 5"/>
          <p:cNvSpPr>
            <a:spLocks noGrp="1"/>
          </p:cNvSpPr>
          <p:nvPr>
            <p:ph type="dt" idx="3"/>
          </p:nvPr>
        </p:nvSpPr>
        <p:spPr bwMode="auto"/>
        <p:txBody>
          <a:bodyPr/>
          <a:p>
            <a:pPr>
              <a:defRPr/>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twoObj" userDrawn="1">
  <p:cSld name="Title, 2 Content">
    <p:spTree>
      <p:nvGrpSpPr>
        <p:cNvPr id="1" name=""/>
        <p:cNvGrpSpPr/>
        <p:nvPr/>
      </p:nvGrpSpPr>
      <p:grpSpPr bwMode="auto">
        <a:xfrm>
          <a:off x="0" y="0"/>
          <a:ext cx="0" cy="0"/>
          <a:chOff x="0" y="0"/>
          <a:chExt cx="0" cy="0"/>
        </a:xfrm>
      </p:grpSpPr>
      <p:sp>
        <p:nvSpPr>
          <p:cNvPr id="9" name="PlaceHolder 1"/>
          <p:cNvSpPr>
            <a:spLocks noGrp="1"/>
          </p:cNvSpPr>
          <p:nvPr>
            <p:ph type="title"/>
          </p:nvPr>
        </p:nvSpPr>
        <p:spPr bwMode="auto">
          <a:xfrm>
            <a:off x="1523880" y="1122480"/>
            <a:ext cx="9142920" cy="2386440"/>
          </a:xfrm>
          <a:prstGeom prst="rect">
            <a:avLst/>
          </a:prstGeom>
          <a:noFill/>
          <a:ln w="0">
            <a:noFill/>
          </a:ln>
        </p:spPr>
        <p:txBody>
          <a:bodyPr lIns="0" tIns="0" rIns="0" bIns="0" anchor="ctr">
            <a:noAutofit/>
          </a:bodyPr>
          <a:p>
            <a:pPr indent="0">
              <a:buNone/>
              <a:defRPr/>
            </a:pPr>
            <a:endParaRPr lang="ru-RU" sz="1800" b="0" strike="noStrike" spc="-1">
              <a:solidFill>
                <a:srgbClr val="000000"/>
              </a:solidFill>
              <a:latin typeface="Arial"/>
            </a:endParaRPr>
          </a:p>
        </p:txBody>
      </p:sp>
      <p:sp>
        <p:nvSpPr>
          <p:cNvPr id="10" name="PlaceHolder 2"/>
          <p:cNvSpPr>
            <a:spLocks noGrp="1"/>
          </p:cNvSpPr>
          <p:nvPr>
            <p:ph/>
          </p:nvPr>
        </p:nvSpPr>
        <p:spPr bwMode="auto">
          <a:xfrm>
            <a:off x="609480" y="1604520"/>
            <a:ext cx="5354280" cy="3976920"/>
          </a:xfrm>
          <a:prstGeom prst="rect">
            <a:avLst/>
          </a:prstGeom>
          <a:noFill/>
          <a:ln w="0">
            <a:noFill/>
          </a:ln>
        </p:spPr>
        <p:txBody>
          <a:bodyPr lIns="0" tIns="0" rIns="0" bIns="0" anchor="t">
            <a:normAutofit/>
          </a:bodyPr>
          <a:p>
            <a:pPr indent="0">
              <a:lnSpc>
                <a:spcPct val="90000"/>
              </a:lnSpc>
              <a:spcBef>
                <a:spcPts val="1417"/>
              </a:spcBef>
              <a:buNone/>
              <a:defRPr/>
            </a:pPr>
            <a:endParaRPr lang="ru-RU" sz="2800" b="0" strike="noStrike" spc="-1">
              <a:solidFill>
                <a:srgbClr val="000000"/>
              </a:solidFill>
              <a:latin typeface="Arial"/>
            </a:endParaRPr>
          </a:p>
        </p:txBody>
      </p:sp>
      <p:sp>
        <p:nvSpPr>
          <p:cNvPr id="11" name="PlaceHolder 3"/>
          <p:cNvSpPr>
            <a:spLocks noGrp="1"/>
          </p:cNvSpPr>
          <p:nvPr>
            <p:ph/>
          </p:nvPr>
        </p:nvSpPr>
        <p:spPr bwMode="auto">
          <a:xfrm>
            <a:off x="6231960" y="1604520"/>
            <a:ext cx="5354280" cy="3976920"/>
          </a:xfrm>
          <a:prstGeom prst="rect">
            <a:avLst/>
          </a:prstGeom>
          <a:noFill/>
          <a:ln w="0">
            <a:noFill/>
          </a:ln>
        </p:spPr>
        <p:txBody>
          <a:bodyPr lIns="0" tIns="0" rIns="0" bIns="0" anchor="t">
            <a:normAutofit/>
          </a:bodyPr>
          <a:p>
            <a:pPr indent="0">
              <a:lnSpc>
                <a:spcPct val="90000"/>
              </a:lnSpc>
              <a:spcBef>
                <a:spcPts val="1417"/>
              </a:spcBef>
              <a:buNone/>
              <a:defRPr/>
            </a:pPr>
            <a:endParaRPr lang="ru-RU" sz="2800" b="0" strike="noStrike" spc="-1">
              <a:solidFill>
                <a:srgbClr val="000000"/>
              </a:solidFill>
              <a:latin typeface="Arial"/>
            </a:endParaRPr>
          </a:p>
        </p:txBody>
      </p:sp>
      <p:sp>
        <p:nvSpPr>
          <p:cNvPr id="5" name="PlaceHolder 4"/>
          <p:cNvSpPr>
            <a:spLocks noGrp="1"/>
          </p:cNvSpPr>
          <p:nvPr>
            <p:ph type="ftr" idx="1"/>
          </p:nvPr>
        </p:nvSpPr>
        <p:spPr bwMode="auto"/>
        <p:txBody>
          <a:bodyPr/>
          <a:p>
            <a:pPr>
              <a:defRPr/>
            </a:pPr>
            <a:r>
              <a:rPr/>
              <a:t>Footer</a:t>
            </a:r>
            <a:endParaRPr/>
          </a:p>
        </p:txBody>
      </p:sp>
      <p:sp>
        <p:nvSpPr>
          <p:cNvPr id="6" name="PlaceHolder 5"/>
          <p:cNvSpPr>
            <a:spLocks noGrp="1"/>
          </p:cNvSpPr>
          <p:nvPr>
            <p:ph type="sldNum" idx="2"/>
          </p:nvPr>
        </p:nvSpPr>
        <p:spPr bwMode="auto"/>
        <p:txBody>
          <a:bodyPr/>
          <a:p>
            <a:pPr>
              <a:defRPr/>
            </a:pPr>
            <a:fld id="{E7848800-600E-4D7C-8C16-56913FC2CB79}" type="slidenum">
              <a:rPr/>
              <a:t/>
            </a:fld>
            <a:endParaRPr/>
          </a:p>
        </p:txBody>
      </p:sp>
      <p:sp>
        <p:nvSpPr>
          <p:cNvPr id="7" name="PlaceHolder 6"/>
          <p:cNvSpPr>
            <a:spLocks noGrp="1"/>
          </p:cNvSpPr>
          <p:nvPr>
            <p:ph type="dt" idx="3"/>
          </p:nvPr>
        </p:nvSpPr>
        <p:spPr bwMode="auto"/>
        <p:txBody>
          <a:bodyPr/>
          <a:p>
            <a:pPr>
              <a:defRPr/>
            </a:pP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titleOnly" userDrawn="1">
  <p:cSld name="Title Only">
    <p:spTree>
      <p:nvGrpSpPr>
        <p:cNvPr id="1" name=""/>
        <p:cNvGrpSpPr/>
        <p:nvPr/>
      </p:nvGrpSpPr>
      <p:grpSpPr bwMode="auto">
        <a:xfrm>
          <a:off x="0" y="0"/>
          <a:ext cx="0" cy="0"/>
          <a:chOff x="0" y="0"/>
          <a:chExt cx="0" cy="0"/>
        </a:xfrm>
      </p:grpSpPr>
      <p:sp>
        <p:nvSpPr>
          <p:cNvPr id="12" name="PlaceHolder 1"/>
          <p:cNvSpPr>
            <a:spLocks noGrp="1"/>
          </p:cNvSpPr>
          <p:nvPr>
            <p:ph type="title"/>
          </p:nvPr>
        </p:nvSpPr>
        <p:spPr bwMode="auto">
          <a:xfrm>
            <a:off x="1523880" y="1122480"/>
            <a:ext cx="9142920" cy="2386440"/>
          </a:xfrm>
          <a:prstGeom prst="rect">
            <a:avLst/>
          </a:prstGeom>
          <a:noFill/>
          <a:ln w="0">
            <a:noFill/>
          </a:ln>
        </p:spPr>
        <p:txBody>
          <a:bodyPr lIns="0" tIns="0" rIns="0" bIns="0" anchor="ctr">
            <a:noAutofit/>
          </a:bodyPr>
          <a:p>
            <a:pPr indent="0">
              <a:buNone/>
              <a:defRPr/>
            </a:pPr>
            <a:endParaRPr lang="ru-RU" sz="1800" b="0" strike="noStrike" spc="-1">
              <a:solidFill>
                <a:srgbClr val="000000"/>
              </a:solidFill>
              <a:latin typeface="Arial"/>
            </a:endParaRPr>
          </a:p>
        </p:txBody>
      </p:sp>
      <p:sp>
        <p:nvSpPr>
          <p:cNvPr id="3" name="PlaceHolder 2"/>
          <p:cNvSpPr>
            <a:spLocks noGrp="1"/>
          </p:cNvSpPr>
          <p:nvPr>
            <p:ph type="ftr" idx="1"/>
          </p:nvPr>
        </p:nvSpPr>
        <p:spPr bwMode="auto"/>
        <p:txBody>
          <a:bodyPr/>
          <a:p>
            <a:pPr>
              <a:defRPr/>
            </a:pPr>
            <a:r>
              <a:rPr/>
              <a:t>Footer</a:t>
            </a:r>
            <a:endParaRPr/>
          </a:p>
        </p:txBody>
      </p:sp>
      <p:sp>
        <p:nvSpPr>
          <p:cNvPr id="4" name="PlaceHolder 3"/>
          <p:cNvSpPr>
            <a:spLocks noGrp="1"/>
          </p:cNvSpPr>
          <p:nvPr>
            <p:ph type="sldNum" idx="2"/>
          </p:nvPr>
        </p:nvSpPr>
        <p:spPr bwMode="auto"/>
        <p:txBody>
          <a:bodyPr/>
          <a:p>
            <a:pPr>
              <a:defRPr/>
            </a:pPr>
            <a:fld id="{83F740C6-2FCF-4DC5-BD09-D174C89031A2}" type="slidenum">
              <a:rPr/>
              <a:t/>
            </a:fld>
            <a:endParaRPr/>
          </a:p>
        </p:txBody>
      </p:sp>
      <p:sp>
        <p:nvSpPr>
          <p:cNvPr id="5" name="PlaceHolder 4"/>
          <p:cNvSpPr>
            <a:spLocks noGrp="1"/>
          </p:cNvSpPr>
          <p:nvPr>
            <p:ph type="dt" idx="3"/>
          </p:nvPr>
        </p:nvSpPr>
        <p:spPr bwMode="auto"/>
        <p:txBody>
          <a:bodyPr/>
          <a:p>
            <a:pPr>
              <a:defRPr/>
            </a:pP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objOnly" userDrawn="1">
  <p:cSld name="Centered Text">
    <p:spTree>
      <p:nvGrpSpPr>
        <p:cNvPr id="1" name=""/>
        <p:cNvGrpSpPr/>
        <p:nvPr/>
      </p:nvGrpSpPr>
      <p:grpSpPr bwMode="auto">
        <a:xfrm>
          <a:off x="0" y="0"/>
          <a:ext cx="0" cy="0"/>
          <a:chOff x="0" y="0"/>
          <a:chExt cx="0" cy="0"/>
        </a:xfrm>
      </p:grpSpPr>
      <p:sp>
        <p:nvSpPr>
          <p:cNvPr id="13" name="PlaceHolder 1"/>
          <p:cNvSpPr>
            <a:spLocks noGrp="1"/>
          </p:cNvSpPr>
          <p:nvPr>
            <p:ph type="subTitle"/>
          </p:nvPr>
        </p:nvSpPr>
        <p:spPr bwMode="auto">
          <a:xfrm>
            <a:off x="1523880" y="1122480"/>
            <a:ext cx="9142920" cy="11063520"/>
          </a:xfrm>
          <a:prstGeom prst="rect">
            <a:avLst/>
          </a:prstGeom>
          <a:noFill/>
          <a:ln w="0">
            <a:noFill/>
          </a:ln>
        </p:spPr>
        <p:txBody>
          <a:bodyPr lIns="0" tIns="0" rIns="0" bIns="0" anchor="ctr">
            <a:noAutofit/>
          </a:bodyPr>
          <a:p>
            <a:pPr algn="ctr">
              <a:defRPr/>
            </a:pPr>
            <a:endParaRPr lang="ru-RU" sz="3200" b="0" strike="noStrike" spc="-1">
              <a:solidFill>
                <a:srgbClr val="000000"/>
              </a:solidFill>
              <a:latin typeface="Arial"/>
            </a:endParaRPr>
          </a:p>
        </p:txBody>
      </p:sp>
      <p:sp>
        <p:nvSpPr>
          <p:cNvPr id="3" name="PlaceHolder 2"/>
          <p:cNvSpPr>
            <a:spLocks noGrp="1"/>
          </p:cNvSpPr>
          <p:nvPr>
            <p:ph type="ftr" idx="1"/>
          </p:nvPr>
        </p:nvSpPr>
        <p:spPr bwMode="auto"/>
        <p:txBody>
          <a:bodyPr/>
          <a:p>
            <a:pPr>
              <a:defRPr/>
            </a:pPr>
            <a:r>
              <a:rPr/>
              <a:t>Footer</a:t>
            </a:r>
            <a:endParaRPr/>
          </a:p>
        </p:txBody>
      </p:sp>
      <p:sp>
        <p:nvSpPr>
          <p:cNvPr id="4" name="PlaceHolder 3"/>
          <p:cNvSpPr>
            <a:spLocks noGrp="1"/>
          </p:cNvSpPr>
          <p:nvPr>
            <p:ph type="sldNum" idx="2"/>
          </p:nvPr>
        </p:nvSpPr>
        <p:spPr bwMode="auto"/>
        <p:txBody>
          <a:bodyPr/>
          <a:p>
            <a:pPr>
              <a:defRPr/>
            </a:pPr>
            <a:fld id="{24CE1E4F-90CD-444A-9102-28A7F8C6D4A3}" type="slidenum">
              <a:rPr/>
              <a:t/>
            </a:fld>
            <a:endParaRPr/>
          </a:p>
        </p:txBody>
      </p:sp>
      <p:sp>
        <p:nvSpPr>
          <p:cNvPr id="5" name="PlaceHolder 4"/>
          <p:cNvSpPr>
            <a:spLocks noGrp="1"/>
          </p:cNvSpPr>
          <p:nvPr>
            <p:ph type="dt" idx="3"/>
          </p:nvPr>
        </p:nvSpPr>
        <p:spPr bwMode="auto"/>
        <p:txBody>
          <a:bodyPr/>
          <a:p>
            <a:pPr>
              <a:defRPr/>
            </a:pP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twoObjAndObj" userDrawn="1">
  <p:cSld name="Title, 2 Content and Content">
    <p:spTree>
      <p:nvGrpSpPr>
        <p:cNvPr id="1" name=""/>
        <p:cNvGrpSpPr/>
        <p:nvPr/>
      </p:nvGrpSpPr>
      <p:grpSpPr bwMode="auto">
        <a:xfrm>
          <a:off x="0" y="0"/>
          <a:ext cx="0" cy="0"/>
          <a:chOff x="0" y="0"/>
          <a:chExt cx="0" cy="0"/>
        </a:xfrm>
      </p:grpSpPr>
      <p:sp>
        <p:nvSpPr>
          <p:cNvPr id="14" name="PlaceHolder 1"/>
          <p:cNvSpPr>
            <a:spLocks noGrp="1"/>
          </p:cNvSpPr>
          <p:nvPr>
            <p:ph type="title"/>
          </p:nvPr>
        </p:nvSpPr>
        <p:spPr bwMode="auto">
          <a:xfrm>
            <a:off x="1523880" y="1122480"/>
            <a:ext cx="9142920" cy="2386440"/>
          </a:xfrm>
          <a:prstGeom prst="rect">
            <a:avLst/>
          </a:prstGeom>
          <a:noFill/>
          <a:ln w="0">
            <a:noFill/>
          </a:ln>
        </p:spPr>
        <p:txBody>
          <a:bodyPr lIns="0" tIns="0" rIns="0" bIns="0" anchor="ctr">
            <a:noAutofit/>
          </a:bodyPr>
          <a:p>
            <a:pPr indent="0">
              <a:buNone/>
              <a:defRPr/>
            </a:pPr>
            <a:endParaRPr lang="ru-RU" sz="1800" b="0" strike="noStrike" spc="-1">
              <a:solidFill>
                <a:srgbClr val="000000"/>
              </a:solidFill>
              <a:latin typeface="Arial"/>
            </a:endParaRPr>
          </a:p>
        </p:txBody>
      </p:sp>
      <p:sp>
        <p:nvSpPr>
          <p:cNvPr id="15" name="PlaceHolder 2"/>
          <p:cNvSpPr>
            <a:spLocks noGrp="1"/>
          </p:cNvSpPr>
          <p:nvPr>
            <p:ph/>
          </p:nvPr>
        </p:nvSpPr>
        <p:spPr bwMode="auto">
          <a:xfrm>
            <a:off x="609480" y="1604520"/>
            <a:ext cx="5354280" cy="1896840"/>
          </a:xfrm>
          <a:prstGeom prst="rect">
            <a:avLst/>
          </a:prstGeom>
          <a:noFill/>
          <a:ln w="0">
            <a:noFill/>
          </a:ln>
        </p:spPr>
        <p:txBody>
          <a:bodyPr lIns="0" tIns="0" rIns="0" bIns="0" anchor="t">
            <a:normAutofit/>
          </a:bodyPr>
          <a:p>
            <a:pPr indent="0">
              <a:lnSpc>
                <a:spcPct val="90000"/>
              </a:lnSpc>
              <a:spcBef>
                <a:spcPts val="1417"/>
              </a:spcBef>
              <a:buNone/>
              <a:defRPr/>
            </a:pPr>
            <a:endParaRPr lang="ru-RU" sz="2800" b="0" strike="noStrike" spc="-1">
              <a:solidFill>
                <a:srgbClr val="000000"/>
              </a:solidFill>
              <a:latin typeface="Arial"/>
            </a:endParaRPr>
          </a:p>
        </p:txBody>
      </p:sp>
      <p:sp>
        <p:nvSpPr>
          <p:cNvPr id="16" name="PlaceHolder 3"/>
          <p:cNvSpPr>
            <a:spLocks noGrp="1"/>
          </p:cNvSpPr>
          <p:nvPr>
            <p:ph/>
          </p:nvPr>
        </p:nvSpPr>
        <p:spPr bwMode="auto">
          <a:xfrm>
            <a:off x="6231960" y="1604520"/>
            <a:ext cx="5354280" cy="3976920"/>
          </a:xfrm>
          <a:prstGeom prst="rect">
            <a:avLst/>
          </a:prstGeom>
          <a:noFill/>
          <a:ln w="0">
            <a:noFill/>
          </a:ln>
        </p:spPr>
        <p:txBody>
          <a:bodyPr lIns="0" tIns="0" rIns="0" bIns="0" anchor="t">
            <a:normAutofit/>
          </a:bodyPr>
          <a:p>
            <a:pPr indent="0">
              <a:lnSpc>
                <a:spcPct val="90000"/>
              </a:lnSpc>
              <a:spcBef>
                <a:spcPts val="1417"/>
              </a:spcBef>
              <a:buNone/>
              <a:defRPr/>
            </a:pPr>
            <a:endParaRPr lang="ru-RU" sz="2800" b="0" strike="noStrike" spc="-1">
              <a:solidFill>
                <a:srgbClr val="000000"/>
              </a:solidFill>
              <a:latin typeface="Arial"/>
            </a:endParaRPr>
          </a:p>
        </p:txBody>
      </p:sp>
      <p:sp>
        <p:nvSpPr>
          <p:cNvPr id="17" name="PlaceHolder 4"/>
          <p:cNvSpPr>
            <a:spLocks noGrp="1"/>
          </p:cNvSpPr>
          <p:nvPr>
            <p:ph/>
          </p:nvPr>
        </p:nvSpPr>
        <p:spPr bwMode="auto">
          <a:xfrm>
            <a:off x="609480" y="3682080"/>
            <a:ext cx="5354280" cy="1896840"/>
          </a:xfrm>
          <a:prstGeom prst="rect">
            <a:avLst/>
          </a:prstGeom>
          <a:noFill/>
          <a:ln w="0">
            <a:noFill/>
          </a:ln>
        </p:spPr>
        <p:txBody>
          <a:bodyPr lIns="0" tIns="0" rIns="0" bIns="0" anchor="t">
            <a:normAutofit/>
          </a:bodyPr>
          <a:p>
            <a:pPr indent="0">
              <a:lnSpc>
                <a:spcPct val="90000"/>
              </a:lnSpc>
              <a:spcBef>
                <a:spcPts val="1417"/>
              </a:spcBef>
              <a:buNone/>
              <a:defRPr/>
            </a:pPr>
            <a:endParaRPr lang="ru-RU" sz="2800" b="0" strike="noStrike" spc="-1">
              <a:solidFill>
                <a:srgbClr val="000000"/>
              </a:solidFill>
              <a:latin typeface="Arial"/>
            </a:endParaRPr>
          </a:p>
        </p:txBody>
      </p:sp>
      <p:sp>
        <p:nvSpPr>
          <p:cNvPr id="6" name="PlaceHolder 5"/>
          <p:cNvSpPr>
            <a:spLocks noGrp="1"/>
          </p:cNvSpPr>
          <p:nvPr>
            <p:ph type="ftr" idx="1"/>
          </p:nvPr>
        </p:nvSpPr>
        <p:spPr bwMode="auto"/>
        <p:txBody>
          <a:bodyPr/>
          <a:p>
            <a:pPr>
              <a:defRPr/>
            </a:pPr>
            <a:r>
              <a:rPr/>
              <a:t>Footer</a:t>
            </a:r>
            <a:endParaRPr/>
          </a:p>
        </p:txBody>
      </p:sp>
      <p:sp>
        <p:nvSpPr>
          <p:cNvPr id="7" name="PlaceHolder 6"/>
          <p:cNvSpPr>
            <a:spLocks noGrp="1"/>
          </p:cNvSpPr>
          <p:nvPr>
            <p:ph type="sldNum" idx="2"/>
          </p:nvPr>
        </p:nvSpPr>
        <p:spPr bwMode="auto"/>
        <p:txBody>
          <a:bodyPr/>
          <a:p>
            <a:pPr>
              <a:defRPr/>
            </a:pPr>
            <a:fld id="{54B77554-3C92-4FB0-A5BA-1538CE874445}" type="slidenum">
              <a:rPr/>
              <a:t/>
            </a:fld>
            <a:endParaRPr/>
          </a:p>
        </p:txBody>
      </p:sp>
      <p:sp>
        <p:nvSpPr>
          <p:cNvPr id="8" name="PlaceHolder 7"/>
          <p:cNvSpPr>
            <a:spLocks noGrp="1"/>
          </p:cNvSpPr>
          <p:nvPr>
            <p:ph type="dt" idx="3"/>
          </p:nvPr>
        </p:nvSpPr>
        <p:spPr bwMode="auto"/>
        <p:txBody>
          <a:bodyPr/>
          <a:p>
            <a:pPr>
              <a:defRPr/>
            </a:pP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objAndTwoObj" userDrawn="1">
  <p:cSld name="Title Content and 2 Content">
    <p:spTree>
      <p:nvGrpSpPr>
        <p:cNvPr id="1" name=""/>
        <p:cNvGrpSpPr/>
        <p:nvPr/>
      </p:nvGrpSpPr>
      <p:grpSpPr bwMode="auto">
        <a:xfrm>
          <a:off x="0" y="0"/>
          <a:ext cx="0" cy="0"/>
          <a:chOff x="0" y="0"/>
          <a:chExt cx="0" cy="0"/>
        </a:xfrm>
      </p:grpSpPr>
      <p:sp>
        <p:nvSpPr>
          <p:cNvPr id="18" name="PlaceHolder 1"/>
          <p:cNvSpPr>
            <a:spLocks noGrp="1"/>
          </p:cNvSpPr>
          <p:nvPr>
            <p:ph type="title"/>
          </p:nvPr>
        </p:nvSpPr>
        <p:spPr bwMode="auto">
          <a:xfrm>
            <a:off x="1523880" y="1122480"/>
            <a:ext cx="9142920" cy="2386440"/>
          </a:xfrm>
          <a:prstGeom prst="rect">
            <a:avLst/>
          </a:prstGeom>
          <a:noFill/>
          <a:ln w="0">
            <a:noFill/>
          </a:ln>
        </p:spPr>
        <p:txBody>
          <a:bodyPr lIns="0" tIns="0" rIns="0" bIns="0" anchor="ctr">
            <a:noAutofit/>
          </a:bodyPr>
          <a:p>
            <a:pPr indent="0">
              <a:buNone/>
              <a:defRPr/>
            </a:pPr>
            <a:endParaRPr lang="ru-RU" sz="1800" b="0" strike="noStrike" spc="-1">
              <a:solidFill>
                <a:srgbClr val="000000"/>
              </a:solidFill>
              <a:latin typeface="Arial"/>
            </a:endParaRPr>
          </a:p>
        </p:txBody>
      </p:sp>
      <p:sp>
        <p:nvSpPr>
          <p:cNvPr id="19" name="PlaceHolder 2"/>
          <p:cNvSpPr>
            <a:spLocks noGrp="1"/>
          </p:cNvSpPr>
          <p:nvPr>
            <p:ph/>
          </p:nvPr>
        </p:nvSpPr>
        <p:spPr bwMode="auto">
          <a:xfrm>
            <a:off x="609480" y="1604520"/>
            <a:ext cx="5354280" cy="3976920"/>
          </a:xfrm>
          <a:prstGeom prst="rect">
            <a:avLst/>
          </a:prstGeom>
          <a:noFill/>
          <a:ln w="0">
            <a:noFill/>
          </a:ln>
        </p:spPr>
        <p:txBody>
          <a:bodyPr lIns="0" tIns="0" rIns="0" bIns="0" anchor="t">
            <a:normAutofit/>
          </a:bodyPr>
          <a:p>
            <a:pPr indent="0">
              <a:lnSpc>
                <a:spcPct val="90000"/>
              </a:lnSpc>
              <a:spcBef>
                <a:spcPts val="1417"/>
              </a:spcBef>
              <a:buNone/>
              <a:defRPr/>
            </a:pPr>
            <a:endParaRPr lang="ru-RU" sz="2800" b="0" strike="noStrike" spc="-1">
              <a:solidFill>
                <a:srgbClr val="000000"/>
              </a:solidFill>
              <a:latin typeface="Arial"/>
            </a:endParaRPr>
          </a:p>
        </p:txBody>
      </p:sp>
      <p:sp>
        <p:nvSpPr>
          <p:cNvPr id="20" name="PlaceHolder 3"/>
          <p:cNvSpPr>
            <a:spLocks noGrp="1"/>
          </p:cNvSpPr>
          <p:nvPr>
            <p:ph/>
          </p:nvPr>
        </p:nvSpPr>
        <p:spPr bwMode="auto">
          <a:xfrm>
            <a:off x="6231960" y="1604520"/>
            <a:ext cx="5354280" cy="1896840"/>
          </a:xfrm>
          <a:prstGeom prst="rect">
            <a:avLst/>
          </a:prstGeom>
          <a:noFill/>
          <a:ln w="0">
            <a:noFill/>
          </a:ln>
        </p:spPr>
        <p:txBody>
          <a:bodyPr lIns="0" tIns="0" rIns="0" bIns="0" anchor="t">
            <a:normAutofit/>
          </a:bodyPr>
          <a:p>
            <a:pPr indent="0">
              <a:lnSpc>
                <a:spcPct val="90000"/>
              </a:lnSpc>
              <a:spcBef>
                <a:spcPts val="1417"/>
              </a:spcBef>
              <a:buNone/>
              <a:defRPr/>
            </a:pPr>
            <a:endParaRPr lang="ru-RU" sz="2800" b="0" strike="noStrike" spc="-1">
              <a:solidFill>
                <a:srgbClr val="000000"/>
              </a:solidFill>
              <a:latin typeface="Arial"/>
            </a:endParaRPr>
          </a:p>
        </p:txBody>
      </p:sp>
      <p:sp>
        <p:nvSpPr>
          <p:cNvPr id="21" name="PlaceHolder 4"/>
          <p:cNvSpPr>
            <a:spLocks noGrp="1"/>
          </p:cNvSpPr>
          <p:nvPr>
            <p:ph/>
          </p:nvPr>
        </p:nvSpPr>
        <p:spPr bwMode="auto">
          <a:xfrm>
            <a:off x="6231960" y="3682080"/>
            <a:ext cx="5354280" cy="1896840"/>
          </a:xfrm>
          <a:prstGeom prst="rect">
            <a:avLst/>
          </a:prstGeom>
          <a:noFill/>
          <a:ln w="0">
            <a:noFill/>
          </a:ln>
        </p:spPr>
        <p:txBody>
          <a:bodyPr lIns="0" tIns="0" rIns="0" bIns="0" anchor="t">
            <a:normAutofit/>
          </a:bodyPr>
          <a:p>
            <a:pPr indent="0">
              <a:lnSpc>
                <a:spcPct val="90000"/>
              </a:lnSpc>
              <a:spcBef>
                <a:spcPts val="1417"/>
              </a:spcBef>
              <a:buNone/>
              <a:defRPr/>
            </a:pPr>
            <a:endParaRPr lang="ru-RU" sz="2800" b="0" strike="noStrike" spc="-1">
              <a:solidFill>
                <a:srgbClr val="000000"/>
              </a:solidFill>
              <a:latin typeface="Arial"/>
            </a:endParaRPr>
          </a:p>
        </p:txBody>
      </p:sp>
      <p:sp>
        <p:nvSpPr>
          <p:cNvPr id="6" name="PlaceHolder 5"/>
          <p:cNvSpPr>
            <a:spLocks noGrp="1"/>
          </p:cNvSpPr>
          <p:nvPr>
            <p:ph type="ftr" idx="1"/>
          </p:nvPr>
        </p:nvSpPr>
        <p:spPr bwMode="auto"/>
        <p:txBody>
          <a:bodyPr/>
          <a:p>
            <a:pPr>
              <a:defRPr/>
            </a:pPr>
            <a:r>
              <a:rPr/>
              <a:t>Footer</a:t>
            </a:r>
            <a:endParaRPr/>
          </a:p>
        </p:txBody>
      </p:sp>
      <p:sp>
        <p:nvSpPr>
          <p:cNvPr id="7" name="PlaceHolder 6"/>
          <p:cNvSpPr>
            <a:spLocks noGrp="1"/>
          </p:cNvSpPr>
          <p:nvPr>
            <p:ph type="sldNum" idx="2"/>
          </p:nvPr>
        </p:nvSpPr>
        <p:spPr bwMode="auto"/>
        <p:txBody>
          <a:bodyPr/>
          <a:p>
            <a:pPr>
              <a:defRPr/>
            </a:pPr>
            <a:fld id="{CE45E5D0-7D09-4149-8883-20EC63A466B5}" type="slidenum">
              <a:rPr/>
              <a:t/>
            </a:fld>
            <a:endParaRPr/>
          </a:p>
        </p:txBody>
      </p:sp>
      <p:sp>
        <p:nvSpPr>
          <p:cNvPr id="8" name="PlaceHolder 7"/>
          <p:cNvSpPr>
            <a:spLocks noGrp="1"/>
          </p:cNvSpPr>
          <p:nvPr>
            <p:ph type="dt" idx="3"/>
          </p:nvPr>
        </p:nvSpPr>
        <p:spPr bwMode="auto"/>
        <p:txBody>
          <a:bodyPr/>
          <a:p>
            <a:pPr>
              <a:defRPr/>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matchingName="" preserve="1" showMasterPhAnim="0" type="twoObjOverTx" userDrawn="1">
  <p:cSld name="Title, 2 Content over Content">
    <p:spTree>
      <p:nvGrpSpPr>
        <p:cNvPr id="1" name=""/>
        <p:cNvGrpSpPr/>
        <p:nvPr/>
      </p:nvGrpSpPr>
      <p:grpSpPr bwMode="auto">
        <a:xfrm>
          <a:off x="0" y="0"/>
          <a:ext cx="0" cy="0"/>
          <a:chOff x="0" y="0"/>
          <a:chExt cx="0" cy="0"/>
        </a:xfrm>
      </p:grpSpPr>
      <p:sp>
        <p:nvSpPr>
          <p:cNvPr id="22" name="PlaceHolder 1"/>
          <p:cNvSpPr>
            <a:spLocks noGrp="1"/>
          </p:cNvSpPr>
          <p:nvPr>
            <p:ph type="title"/>
          </p:nvPr>
        </p:nvSpPr>
        <p:spPr bwMode="auto">
          <a:xfrm>
            <a:off x="1523880" y="1122480"/>
            <a:ext cx="9142920" cy="2386440"/>
          </a:xfrm>
          <a:prstGeom prst="rect">
            <a:avLst/>
          </a:prstGeom>
          <a:noFill/>
          <a:ln w="0">
            <a:noFill/>
          </a:ln>
        </p:spPr>
        <p:txBody>
          <a:bodyPr lIns="0" tIns="0" rIns="0" bIns="0" anchor="ctr">
            <a:noAutofit/>
          </a:bodyPr>
          <a:p>
            <a:pPr indent="0">
              <a:buNone/>
              <a:defRPr/>
            </a:pPr>
            <a:endParaRPr lang="ru-RU" sz="1800" b="0" strike="noStrike" spc="-1">
              <a:solidFill>
                <a:srgbClr val="000000"/>
              </a:solidFill>
              <a:latin typeface="Arial"/>
            </a:endParaRPr>
          </a:p>
        </p:txBody>
      </p:sp>
      <p:sp>
        <p:nvSpPr>
          <p:cNvPr id="23" name="PlaceHolder 2"/>
          <p:cNvSpPr>
            <a:spLocks noGrp="1"/>
          </p:cNvSpPr>
          <p:nvPr>
            <p:ph/>
          </p:nvPr>
        </p:nvSpPr>
        <p:spPr bwMode="auto">
          <a:xfrm>
            <a:off x="609480" y="1604520"/>
            <a:ext cx="5354280" cy="1896840"/>
          </a:xfrm>
          <a:prstGeom prst="rect">
            <a:avLst/>
          </a:prstGeom>
          <a:noFill/>
          <a:ln w="0">
            <a:noFill/>
          </a:ln>
        </p:spPr>
        <p:txBody>
          <a:bodyPr lIns="0" tIns="0" rIns="0" bIns="0" anchor="t">
            <a:normAutofit/>
          </a:bodyPr>
          <a:p>
            <a:pPr indent="0">
              <a:lnSpc>
                <a:spcPct val="90000"/>
              </a:lnSpc>
              <a:spcBef>
                <a:spcPts val="1417"/>
              </a:spcBef>
              <a:buNone/>
              <a:defRPr/>
            </a:pPr>
            <a:endParaRPr lang="ru-RU" sz="2800" b="0" strike="noStrike" spc="-1">
              <a:solidFill>
                <a:srgbClr val="000000"/>
              </a:solidFill>
              <a:latin typeface="Arial"/>
            </a:endParaRPr>
          </a:p>
        </p:txBody>
      </p:sp>
      <p:sp>
        <p:nvSpPr>
          <p:cNvPr id="24" name="PlaceHolder 3"/>
          <p:cNvSpPr>
            <a:spLocks noGrp="1"/>
          </p:cNvSpPr>
          <p:nvPr>
            <p:ph/>
          </p:nvPr>
        </p:nvSpPr>
        <p:spPr bwMode="auto">
          <a:xfrm>
            <a:off x="6231960" y="1604520"/>
            <a:ext cx="5354280" cy="1896840"/>
          </a:xfrm>
          <a:prstGeom prst="rect">
            <a:avLst/>
          </a:prstGeom>
          <a:noFill/>
          <a:ln w="0">
            <a:noFill/>
          </a:ln>
        </p:spPr>
        <p:txBody>
          <a:bodyPr lIns="0" tIns="0" rIns="0" bIns="0" anchor="t">
            <a:normAutofit/>
          </a:bodyPr>
          <a:p>
            <a:pPr indent="0">
              <a:lnSpc>
                <a:spcPct val="90000"/>
              </a:lnSpc>
              <a:spcBef>
                <a:spcPts val="1417"/>
              </a:spcBef>
              <a:buNone/>
              <a:defRPr/>
            </a:pPr>
            <a:endParaRPr lang="ru-RU" sz="2800" b="0" strike="noStrike" spc="-1">
              <a:solidFill>
                <a:srgbClr val="000000"/>
              </a:solidFill>
              <a:latin typeface="Arial"/>
            </a:endParaRPr>
          </a:p>
        </p:txBody>
      </p:sp>
      <p:sp>
        <p:nvSpPr>
          <p:cNvPr id="25" name="PlaceHolder 4"/>
          <p:cNvSpPr>
            <a:spLocks noGrp="1"/>
          </p:cNvSpPr>
          <p:nvPr>
            <p:ph/>
          </p:nvPr>
        </p:nvSpPr>
        <p:spPr bwMode="auto">
          <a:xfrm>
            <a:off x="609480" y="3682080"/>
            <a:ext cx="10972079" cy="1896840"/>
          </a:xfrm>
          <a:prstGeom prst="rect">
            <a:avLst/>
          </a:prstGeom>
          <a:noFill/>
          <a:ln w="0">
            <a:noFill/>
          </a:ln>
        </p:spPr>
        <p:txBody>
          <a:bodyPr lIns="0" tIns="0" rIns="0" bIns="0" anchor="t">
            <a:normAutofit/>
          </a:bodyPr>
          <a:p>
            <a:pPr indent="0">
              <a:lnSpc>
                <a:spcPct val="90000"/>
              </a:lnSpc>
              <a:spcBef>
                <a:spcPts val="1417"/>
              </a:spcBef>
              <a:buNone/>
              <a:defRPr/>
            </a:pPr>
            <a:endParaRPr lang="ru-RU" sz="2800" b="0" strike="noStrike" spc="-1">
              <a:solidFill>
                <a:srgbClr val="000000"/>
              </a:solidFill>
              <a:latin typeface="Arial"/>
            </a:endParaRPr>
          </a:p>
        </p:txBody>
      </p:sp>
      <p:sp>
        <p:nvSpPr>
          <p:cNvPr id="6" name="PlaceHolder 5"/>
          <p:cNvSpPr>
            <a:spLocks noGrp="1"/>
          </p:cNvSpPr>
          <p:nvPr>
            <p:ph type="ftr" idx="1"/>
          </p:nvPr>
        </p:nvSpPr>
        <p:spPr bwMode="auto"/>
        <p:txBody>
          <a:bodyPr/>
          <a:p>
            <a:pPr>
              <a:defRPr/>
            </a:pPr>
            <a:r>
              <a:rPr/>
              <a:t>Footer</a:t>
            </a:r>
            <a:endParaRPr/>
          </a:p>
        </p:txBody>
      </p:sp>
      <p:sp>
        <p:nvSpPr>
          <p:cNvPr id="7" name="PlaceHolder 6"/>
          <p:cNvSpPr>
            <a:spLocks noGrp="1"/>
          </p:cNvSpPr>
          <p:nvPr>
            <p:ph type="sldNum" idx="2"/>
          </p:nvPr>
        </p:nvSpPr>
        <p:spPr bwMode="auto"/>
        <p:txBody>
          <a:bodyPr/>
          <a:p>
            <a:pPr>
              <a:defRPr/>
            </a:pPr>
            <a:fld id="{EC5258FE-DB84-45B9-9B37-2835BC5834A2}" type="slidenum">
              <a:rPr/>
              <a:t/>
            </a:fld>
            <a:endParaRPr/>
          </a:p>
        </p:txBody>
      </p:sp>
      <p:sp>
        <p:nvSpPr>
          <p:cNvPr id="8" name="PlaceHolder 7"/>
          <p:cNvSpPr>
            <a:spLocks noGrp="1"/>
          </p:cNvSpPr>
          <p:nvPr>
            <p:ph type="dt" idx="3"/>
          </p:nvPr>
        </p:nvSpPr>
        <p:spPr bwMode="auto"/>
        <p:txBody>
          <a:bodyPr/>
          <a:p>
            <a:pPr>
              <a:defRPr/>
            </a:pPr>
            <a:endParaRPr/>
          </a:p>
        </p:txBody>
      </p:sp>
    </p:spTree>
  </p:cSld>
  <p:clrMapOvr>
    <a:masterClrMapping/>
  </p:clrMapOvr>
</p:sldLayout>
</file>

<file path=ppt/slideMasters/_rels/slideMaster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preserve="0">
  <p:cSld name="">
    <p:bg>
      <p:bgPr shadeToTitle="0">
        <a:solidFill>
          <a:srgbClr val="FFFFFF"/>
        </a:solidFill>
      </p:bgPr>
    </p:bg>
    <p:spTree>
      <p:nvGrpSpPr>
        <p:cNvPr id="1" name=""/>
        <p:cNvGrpSpPr/>
        <p:nvPr/>
      </p:nvGrpSpPr>
      <p:grpSpPr bwMode="auto">
        <a:xfrm>
          <a:off x="0" y="0"/>
          <a:ext cx="0" cy="0"/>
          <a:chOff x="0" y="0"/>
          <a:chExt cx="0" cy="0"/>
        </a:xfrm>
      </p:grpSpPr>
      <p:sp>
        <p:nvSpPr>
          <p:cNvPr id="0" name="PlaceHolder 1"/>
          <p:cNvSpPr>
            <a:spLocks noGrp="1"/>
          </p:cNvSpPr>
          <p:nvPr>
            <p:ph type="title"/>
          </p:nvPr>
        </p:nvSpPr>
        <p:spPr bwMode="auto">
          <a:xfrm>
            <a:off x="1523880" y="1122480"/>
            <a:ext cx="9142920" cy="2386440"/>
          </a:xfrm>
          <a:prstGeom prst="rect">
            <a:avLst/>
          </a:prstGeom>
          <a:noFill/>
          <a:ln w="0">
            <a:noFill/>
          </a:ln>
        </p:spPr>
        <p:txBody>
          <a:bodyPr lIns="0" tIns="0" rIns="0" bIns="0" anchor="ctr">
            <a:noAutofit/>
          </a:bodyPr>
          <a:p>
            <a:pPr indent="0">
              <a:buNone/>
              <a:defRPr/>
            </a:pPr>
            <a:r>
              <a:rPr lang="ru-RU" sz="4400" b="0" strike="noStrike" spc="-1">
                <a:solidFill>
                  <a:srgbClr val="000000"/>
                </a:solidFill>
                <a:latin typeface="Arial"/>
              </a:rPr>
              <a:t>Click to edit the title text format</a:t>
            </a:r>
            <a:endParaRPr lang="ru-RU" sz="4400" b="0" strike="noStrike" spc="-1">
              <a:solidFill>
                <a:srgbClr val="000000"/>
              </a:solidFill>
              <a:latin typeface="Arial"/>
            </a:endParaRPr>
          </a:p>
        </p:txBody>
      </p:sp>
      <p:sp>
        <p:nvSpPr>
          <p:cNvPr id="1" name="PlaceHolder 2"/>
          <p:cNvSpPr>
            <a:spLocks noGrp="1"/>
          </p:cNvSpPr>
          <p:nvPr>
            <p:ph type="body"/>
          </p:nvPr>
        </p:nvSpPr>
        <p:spPr bwMode="auto">
          <a:xfrm>
            <a:off x="609480" y="1604520"/>
            <a:ext cx="10972079" cy="3976920"/>
          </a:xfrm>
          <a:prstGeom prst="rect">
            <a:avLst/>
          </a:prstGeom>
          <a:noFill/>
          <a:ln w="0">
            <a:noFill/>
          </a:ln>
        </p:spPr>
        <p:txBody>
          <a:bodyPr lIns="0" tIns="0" rIns="0" bIns="0" anchor="t">
            <a:normAutofit/>
          </a:bodyPr>
          <a:p>
            <a:pPr marL="432000" indent="-324000">
              <a:lnSpc>
                <a:spcPct val="90000"/>
              </a:lnSpc>
              <a:spcBef>
                <a:spcPts val="1417"/>
              </a:spcBef>
              <a:buClr>
                <a:srgbClr val="000000"/>
              </a:buClr>
              <a:buSzPct val="45000"/>
              <a:buFont typeface="Wingdings"/>
              <a:buChar char=""/>
              <a:defRPr/>
            </a:pPr>
            <a:r>
              <a:rPr lang="ru-RU" sz="2800" b="0" strike="noStrike" spc="-1">
                <a:solidFill>
                  <a:srgbClr val="000000"/>
                </a:solidFill>
                <a:latin typeface="Arial"/>
              </a:rPr>
              <a:t>Click to edit the outline text format</a:t>
            </a:r>
            <a:endParaRPr lang="ru-RU" sz="2800" b="0" strike="noStrike" spc="-1">
              <a:solidFill>
                <a:srgbClr val="000000"/>
              </a:solidFill>
              <a:latin typeface="Arial"/>
            </a:endParaRPr>
          </a:p>
          <a:p>
            <a:pPr marL="864000" lvl="1" indent="-324000">
              <a:lnSpc>
                <a:spcPct val="90000"/>
              </a:lnSpc>
              <a:spcBef>
                <a:spcPts val="1134"/>
              </a:spcBef>
              <a:buClr>
                <a:srgbClr val="000000"/>
              </a:buClr>
              <a:buSzPct val="75000"/>
              <a:buFont typeface="Symbol"/>
              <a:buChar char=""/>
              <a:defRPr/>
            </a:pPr>
            <a:r>
              <a:rPr lang="ru-RU" sz="2800" b="0" strike="noStrike" spc="-1">
                <a:solidFill>
                  <a:srgbClr val="000000"/>
                </a:solidFill>
                <a:latin typeface="Arial"/>
              </a:rPr>
              <a:t>Second Outline Level</a:t>
            </a:r>
            <a:endParaRPr lang="ru-RU" sz="2800" b="0" strike="noStrike" spc="-1">
              <a:solidFill>
                <a:srgbClr val="000000"/>
              </a:solidFill>
              <a:latin typeface="Arial"/>
            </a:endParaRPr>
          </a:p>
          <a:p>
            <a:pPr marL="1296000" lvl="2" indent="-288000">
              <a:lnSpc>
                <a:spcPct val="90000"/>
              </a:lnSpc>
              <a:spcBef>
                <a:spcPts val="850"/>
              </a:spcBef>
              <a:buClr>
                <a:srgbClr val="000000"/>
              </a:buClr>
              <a:buSzPct val="45000"/>
              <a:buFont typeface="Wingdings"/>
              <a:buChar char=""/>
              <a:defRPr/>
            </a:pPr>
            <a:r>
              <a:rPr lang="ru-RU" sz="2800" b="0" strike="noStrike" spc="-1">
                <a:solidFill>
                  <a:srgbClr val="000000"/>
                </a:solidFill>
                <a:latin typeface="Arial"/>
              </a:rPr>
              <a:t>Third Outline Level</a:t>
            </a:r>
            <a:endParaRPr lang="ru-RU" sz="2800" b="0" strike="noStrike" spc="-1">
              <a:solidFill>
                <a:srgbClr val="000000"/>
              </a:solidFill>
              <a:latin typeface="Arial"/>
            </a:endParaRPr>
          </a:p>
          <a:p>
            <a:pPr marL="1728000" lvl="3" indent="-216000">
              <a:lnSpc>
                <a:spcPct val="90000"/>
              </a:lnSpc>
              <a:spcBef>
                <a:spcPts val="567"/>
              </a:spcBef>
              <a:buClr>
                <a:srgbClr val="000000"/>
              </a:buClr>
              <a:buSzPct val="75000"/>
              <a:buFont typeface="Symbol"/>
              <a:buChar char=""/>
              <a:defRPr/>
            </a:pPr>
            <a:r>
              <a:rPr lang="ru-RU" sz="2800" b="0" strike="noStrike" spc="-1">
                <a:solidFill>
                  <a:srgbClr val="000000"/>
                </a:solidFill>
                <a:latin typeface="Arial"/>
              </a:rPr>
              <a:t>Fourth Outline Level</a:t>
            </a:r>
            <a:endParaRPr lang="ru-RU" sz="2800" b="0" strike="noStrike" spc="-1">
              <a:solidFill>
                <a:srgbClr val="000000"/>
              </a:solidFill>
              <a:latin typeface="Arial"/>
            </a:endParaRPr>
          </a:p>
          <a:p>
            <a:pPr marL="2160000" lvl="4" indent="-216000">
              <a:lnSpc>
                <a:spcPct val="90000"/>
              </a:lnSpc>
              <a:spcBef>
                <a:spcPts val="283"/>
              </a:spcBef>
              <a:buClr>
                <a:srgbClr val="000000"/>
              </a:buClr>
              <a:buSzPct val="45000"/>
              <a:buFont typeface="Wingdings"/>
              <a:buChar char=""/>
              <a:defRPr/>
            </a:pPr>
            <a:r>
              <a:rPr lang="ru-RU" sz="2800" b="0" strike="noStrike" spc="-1">
                <a:solidFill>
                  <a:srgbClr val="000000"/>
                </a:solidFill>
                <a:latin typeface="Arial"/>
              </a:rPr>
              <a:t>Fifth Outline Level</a:t>
            </a:r>
            <a:endParaRPr lang="ru-RU" sz="2800" b="0" strike="noStrike" spc="-1">
              <a:solidFill>
                <a:srgbClr val="000000"/>
              </a:solidFill>
              <a:latin typeface="Arial"/>
            </a:endParaRPr>
          </a:p>
          <a:p>
            <a:pPr marL="2592000" lvl="5" indent="-216000">
              <a:lnSpc>
                <a:spcPct val="90000"/>
              </a:lnSpc>
              <a:spcBef>
                <a:spcPts val="283"/>
              </a:spcBef>
              <a:buClr>
                <a:srgbClr val="000000"/>
              </a:buClr>
              <a:buSzPct val="45000"/>
              <a:buFont typeface="Wingdings"/>
              <a:buChar char=""/>
              <a:defRPr/>
            </a:pPr>
            <a:r>
              <a:rPr lang="ru-RU" sz="2800" b="0" strike="noStrike" spc="-1">
                <a:solidFill>
                  <a:srgbClr val="000000"/>
                </a:solidFill>
                <a:latin typeface="Arial"/>
              </a:rPr>
              <a:t>Sixth Outline Level</a:t>
            </a:r>
            <a:endParaRPr lang="ru-RU" sz="2800" b="0" strike="noStrike" spc="-1">
              <a:solidFill>
                <a:srgbClr val="000000"/>
              </a:solidFill>
              <a:latin typeface="Arial"/>
            </a:endParaRPr>
          </a:p>
          <a:p>
            <a:pPr marL="3024000" lvl="6" indent="-216000">
              <a:lnSpc>
                <a:spcPct val="90000"/>
              </a:lnSpc>
              <a:spcBef>
                <a:spcPts val="283"/>
              </a:spcBef>
              <a:buClr>
                <a:srgbClr val="000000"/>
              </a:buClr>
              <a:buSzPct val="45000"/>
              <a:buFont typeface="Wingdings"/>
              <a:buChar char=""/>
              <a:defRPr/>
            </a:pPr>
            <a:r>
              <a:rPr lang="ru-RU" sz="2800" b="0" strike="noStrike" spc="-1">
                <a:solidFill>
                  <a:srgbClr val="000000"/>
                </a:solidFill>
                <a:latin typeface="Arial"/>
              </a:rPr>
              <a:t>Seventh Outline Level</a:t>
            </a:r>
            <a:endParaRPr lang="ru-RU" sz="2800" b="0" strike="noStrike" spc="-1">
              <a:solidFill>
                <a:srgbClr val="000000"/>
              </a:solidFill>
              <a:latin typeface="Arial"/>
            </a:endParaRPr>
          </a:p>
        </p:txBody>
      </p:sp>
      <p:sp>
        <p:nvSpPr>
          <p:cNvPr id="2" name="PlaceHolder 3"/>
          <p:cNvSpPr>
            <a:spLocks noGrp="1"/>
          </p:cNvSpPr>
          <p:nvPr>
            <p:ph type="ftr" idx="1"/>
          </p:nvPr>
        </p:nvSpPr>
        <p:spPr bwMode="auto">
          <a:xfrm>
            <a:off x="4038480" y="6356520"/>
            <a:ext cx="4113720" cy="363960"/>
          </a:xfrm>
          <a:prstGeom prst="rect">
            <a:avLst/>
          </a:prstGeom>
          <a:noFill/>
          <a:ln w="0">
            <a:noFill/>
          </a:ln>
        </p:spPr>
        <p:txBody>
          <a:bodyPr lIns="90000" tIns="45000" rIns="90000" bIns="45000" anchor="ctr">
            <a:noAutofit/>
          </a:bodyPr>
          <a:lstStyle>
            <a:lvl1pPr indent="0" algn="ctr">
              <a:lnSpc>
                <a:spcPct val="100000"/>
              </a:lnSpc>
              <a:buNone/>
              <a:tabLst>
                <a:tab pos="0" algn="l"/>
              </a:tabLst>
              <a:defRPr lang="ru-RU" sz="1400" b="0" strike="noStrike" spc="-1">
                <a:solidFill>
                  <a:srgbClr val="000000"/>
                </a:solidFill>
                <a:latin typeface="Times New Roman"/>
                <a:ea typeface="DejaVu Sans"/>
              </a:defRPr>
            </a:lvl1pPr>
          </a:lstStyle>
          <a:p>
            <a:pPr indent="0" algn="ctr">
              <a:lnSpc>
                <a:spcPct val="100000"/>
              </a:lnSpc>
              <a:buNone/>
              <a:tabLst>
                <a:tab pos="0" algn="l"/>
              </a:tabLst>
              <a:defRPr/>
            </a:pPr>
            <a:r>
              <a:rPr lang="ru-RU" sz="1400" b="0" strike="noStrike" spc="-1">
                <a:solidFill>
                  <a:srgbClr val="000000"/>
                </a:solidFill>
                <a:latin typeface="Times New Roman"/>
                <a:ea typeface="DejaVu Sans"/>
              </a:rPr>
              <a:t>&lt;footer&gt;</a:t>
            </a:r>
            <a:endParaRPr lang="ru-RU" sz="1400" b="0" strike="noStrike" spc="-1">
              <a:solidFill>
                <a:srgbClr val="000000"/>
              </a:solidFill>
              <a:latin typeface="Times New Roman"/>
            </a:endParaRPr>
          </a:p>
        </p:txBody>
      </p:sp>
      <p:sp>
        <p:nvSpPr>
          <p:cNvPr id="3" name="PlaceHolder 4"/>
          <p:cNvSpPr>
            <a:spLocks noGrp="1"/>
          </p:cNvSpPr>
          <p:nvPr>
            <p:ph type="sldNum" idx="2"/>
          </p:nvPr>
        </p:nvSpPr>
        <p:spPr bwMode="auto">
          <a:xfrm>
            <a:off x="8610480" y="6356520"/>
            <a:ext cx="2742120" cy="363960"/>
          </a:xfrm>
          <a:prstGeom prst="rect">
            <a:avLst/>
          </a:prstGeom>
          <a:noFill/>
          <a:ln w="0">
            <a:noFill/>
          </a:ln>
        </p:spPr>
        <p:txBody>
          <a:bodyPr lIns="90000" tIns="45000" rIns="90000" bIns="45000" anchor="ctr">
            <a:noAutofit/>
          </a:bodyPr>
          <a:lstStyle>
            <a:lvl1pPr indent="0">
              <a:lnSpc>
                <a:spcPct val="100000"/>
              </a:lnSpc>
              <a:buNone/>
              <a:tabLst>
                <a:tab pos="0" algn="l"/>
              </a:tabLst>
              <a:defRPr lang="ru-RU" sz="1400" b="0" strike="noStrike" spc="-1">
                <a:solidFill>
                  <a:srgbClr val="000000"/>
                </a:solidFill>
                <a:latin typeface="Times New Roman"/>
                <a:ea typeface="DejaVu Sans"/>
              </a:defRPr>
            </a:lvl1pPr>
          </a:lstStyle>
          <a:p>
            <a:pPr indent="0">
              <a:lnSpc>
                <a:spcPct val="100000"/>
              </a:lnSpc>
              <a:buNone/>
              <a:tabLst>
                <a:tab pos="0" algn="l"/>
              </a:tabLst>
              <a:defRPr/>
            </a:pPr>
            <a:fld id="{5A182F08-8818-4767-99C4-3366E5EE4C41}" type="slidenum">
              <a:rPr lang="ru-RU" sz="1400" b="0" strike="noStrike" spc="-1">
                <a:solidFill>
                  <a:srgbClr val="000000"/>
                </a:solidFill>
                <a:latin typeface="Times New Roman"/>
                <a:ea typeface="DejaVu Sans"/>
              </a:rPr>
              <a:t/>
            </a:fld>
            <a:endParaRPr lang="ru-RU" sz="1400" b="0" strike="noStrike" spc="-1">
              <a:solidFill>
                <a:srgbClr val="000000"/>
              </a:solidFill>
              <a:latin typeface="Times New Roman"/>
            </a:endParaRPr>
          </a:p>
        </p:txBody>
      </p:sp>
      <p:sp>
        <p:nvSpPr>
          <p:cNvPr id="4" name="PlaceHolder 5"/>
          <p:cNvSpPr>
            <a:spLocks noGrp="1"/>
          </p:cNvSpPr>
          <p:nvPr>
            <p:ph type="dt" idx="3"/>
          </p:nvPr>
        </p:nvSpPr>
        <p:spPr bwMode="auto">
          <a:xfrm>
            <a:off x="838080" y="6356520"/>
            <a:ext cx="2742120" cy="363960"/>
          </a:xfrm>
          <a:prstGeom prst="rect">
            <a:avLst/>
          </a:prstGeom>
          <a:noFill/>
          <a:ln w="0">
            <a:noFill/>
          </a:ln>
        </p:spPr>
        <p:txBody>
          <a:bodyPr lIns="90000" tIns="45000" rIns="90000" bIns="45000" anchor="ctr">
            <a:noAutofit/>
          </a:bodyPr>
          <a:lstStyle>
            <a:lvl1pPr indent="0">
              <a:buNone/>
              <a:defRPr lang="ru-RU" sz="1400" b="0" strike="noStrike" spc="-1">
                <a:solidFill>
                  <a:srgbClr val="000000"/>
                </a:solidFill>
                <a:latin typeface="Times New Roman"/>
              </a:defRPr>
            </a:lvl1pPr>
          </a:lstStyle>
          <a:p>
            <a:pPr indent="0">
              <a:buNone/>
              <a:defRPr/>
            </a:pPr>
            <a:r>
              <a:rPr lang="ru-RU" sz="1400" b="0" strike="noStrike" spc="-1">
                <a:solidFill>
                  <a:srgbClr val="000000"/>
                </a:solidFill>
                <a:latin typeface="Times New Roman"/>
              </a:rPr>
              <a:t>&lt;date/time&gt;</a:t>
            </a:r>
            <a:endParaRPr lang="ru-RU" sz="1400" b="0" strike="noStrike" spc="-1">
              <a:solidFill>
                <a:srgbClr val="000000"/>
              </a:solidFill>
              <a:latin typeface="Times New Roman"/>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Relationships xmlns="http://schemas.openxmlformats.org/package/2006/relationships"><Relationship Id="rId1" Type="http://schemas.openxmlformats.org/officeDocument/2006/relationships/slideLayout" Target="../slideLayouts/slideLayout5.xml"/></Relationships>
</file>

<file path=ppt/slides/_rels/slide29.xml.rels><?xml version="1.0" encoding="UTF-8" standalone="yes"?><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Relationships xmlns="http://schemas.openxmlformats.org/package/2006/relationships"><Relationship Id="rId1" Type="http://schemas.openxmlformats.org/officeDocument/2006/relationships/slideLayout" Target="../slideLayouts/slideLayout5.xml"/></Relationships>
</file>

<file path=ppt/slides/_rels/slide32.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Relationships xmlns="http://schemas.openxmlformats.org/package/2006/relationships"><Relationship Id="rId1" Type="http://schemas.openxmlformats.org/officeDocument/2006/relationships/slideLayout" Target="../slideLayouts/slideLayout5.xml"/></Relationships>
</file>

<file path=ppt/slides/_rels/slide38.xml.rels><?xml version="1.0" encoding="UTF-8" standalone="yes"?><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Relationships xmlns="http://schemas.openxmlformats.org/package/2006/relationships"><Relationship Id="rId1" Type="http://schemas.openxmlformats.org/officeDocument/2006/relationships/slideLayout" Target="../slideLayouts/slideLayout5.xml"/></Relationships>
</file>

<file path=ppt/slides/_rels/slide41.xml.rels><?xml version="1.0" encoding="UTF-8" standalone="yes"?><Relationships xmlns="http://schemas.openxmlformats.org/package/2006/relationships"><Relationship Id="rId1" Type="http://schemas.openxmlformats.org/officeDocument/2006/relationships/slideLayout" Target="../slideLayouts/slideLayout5.xml"/></Relationships>
</file>

<file path=ppt/slides/_rels/slide42.xml.rels><?xml version="1.0" encoding="UTF-8" standalone="yes"?><Relationships xmlns="http://schemas.openxmlformats.org/package/2006/relationships"><Relationship Id="rId1" Type="http://schemas.openxmlformats.org/officeDocument/2006/relationships/slideLayout" Target="../slideLayouts/slideLayout5.xml"/></Relationships>
</file>

<file path=ppt/slides/_rels/slide43.xml.rels><?xml version="1.0" encoding="UTF-8" standalone="yes"?><Relationships xmlns="http://schemas.openxmlformats.org/package/2006/relationships"><Relationship Id="rId1" Type="http://schemas.openxmlformats.org/officeDocument/2006/relationships/slideLayout" Target="../slideLayouts/slideLayout5.xml"/></Relationships>
</file>

<file path=ppt/slides/_rels/slide44.xml.rels><?xml version="1.0" encoding="UTF-8" standalone="yes"?><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Relationships xmlns="http://schemas.openxmlformats.org/package/2006/relationships"><Relationship Id="rId1" Type="http://schemas.openxmlformats.org/officeDocument/2006/relationships/slideLayout" Target="../slideLayouts/slideLayout5.xml"/></Relationships>
</file>

<file path=ppt/slides/_rels/slide46.xml.rels><?xml version="1.0" encoding="UTF-8" standalone="yes"?><Relationships xmlns="http://schemas.openxmlformats.org/package/2006/relationships"><Relationship Id="rId1" Type="http://schemas.openxmlformats.org/officeDocument/2006/relationships/slideLayout" Target="../slideLayouts/slideLayout5.xml"/></Relationships>
</file>

<file path=ppt/slides/_rels/slide47.xml.rels><?xml version="1.0" encoding="UTF-8" standalone="yes"?><Relationships xmlns="http://schemas.openxmlformats.org/package/2006/relationships"><Relationship Id="rId1" Type="http://schemas.openxmlformats.org/officeDocument/2006/relationships/slideLayout" Target="../slideLayouts/slideLayout5.xml"/></Relationships>
</file>

<file path=ppt/slides/_rels/slide48.xml.rels><?xml version="1.0" encoding="UTF-8" standalone="yes"?><Relationships xmlns="http://schemas.openxmlformats.org/package/2006/relationships"><Relationship Id="rId1" Type="http://schemas.openxmlformats.org/officeDocument/2006/relationships/slideLayout" Target="../slideLayouts/slideLayout5.xml"/></Relationships>
</file>

<file path=ppt/slides/_rels/slide49.xml.rels><?xml version="1.0" encoding="UTF-8" standalone="yes"?><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Relationships xmlns="http://schemas.openxmlformats.org/package/2006/relationships"><Relationship Id="rId1" Type="http://schemas.openxmlformats.org/officeDocument/2006/relationships/slideLayout" Target="../slideLayouts/slideLayout5.xml"/></Relationships>
</file>

<file path=ppt/slides/_rels/slide51.xml.rels><?xml version="1.0" encoding="UTF-8" standalone="yes"?><Relationships xmlns="http://schemas.openxmlformats.org/package/2006/relationships"><Relationship Id="rId1" Type="http://schemas.openxmlformats.org/officeDocument/2006/relationships/slideLayout" Target="../slideLayouts/slideLayout5.xml"/></Relationships>
</file>

<file path=ppt/slides/_rels/slide52.xml.rels><?xml version="1.0" encoding="UTF-8" standalone="yes"?><Relationships xmlns="http://schemas.openxmlformats.org/package/2006/relationships"><Relationship Id="rId1" Type="http://schemas.openxmlformats.org/officeDocument/2006/relationships/slideLayout" Target="../slideLayouts/slideLayout5.xml"/></Relationships>
</file>

<file path=ppt/slides/_rels/slide53.xml.rels><?xml version="1.0" encoding="UTF-8" standalone="yes"?><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hyperlink" Target="https://business.yandex/prodvizhenie/ceplyayushchie-zagolovki-dlya-postov/" TargetMode="External"/><Relationship Id="rId3" Type="http://schemas.openxmlformats.org/officeDocument/2006/relationships/hyperlink" Target="https://sales-generator.ru/blog/prodayushchie-zagolovki/#1" TargetMode="External"/></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47" name="PlaceHolder 1"/>
          <p:cNvSpPr>
            <a:spLocks noGrp="1"/>
          </p:cNvSpPr>
          <p:nvPr>
            <p:ph type="title"/>
          </p:nvPr>
        </p:nvSpPr>
        <p:spPr bwMode="auto">
          <a:xfrm>
            <a:off x="1523880" y="1122480"/>
            <a:ext cx="9142920" cy="2386440"/>
          </a:xfrm>
          <a:prstGeom prst="rect">
            <a:avLst/>
          </a:prstGeom>
          <a:noFill/>
          <a:ln w="0">
            <a:noFill/>
          </a:ln>
        </p:spPr>
        <p:txBody>
          <a:bodyPr lIns="0" tIns="0" rIns="0" bIns="0" anchor="b">
            <a:noAutofit/>
          </a:bodyPr>
          <a:p>
            <a:pPr indent="0" algn="ctr">
              <a:buNone/>
              <a:defRPr/>
            </a:pPr>
            <a:r>
              <a:rPr sz="3600" b="0" strike="noStrike" spc="-1">
                <a:solidFill>
                  <a:srgbClr val="000000"/>
                </a:solidFill>
                <a:latin typeface="Liberation Sans"/>
                <a:cs typeface="Liberation Sans"/>
              </a:rPr>
              <a:t>ПРОДАЮЩИЕ ЭЛЕМЕНТЫ ТЕКСТА</a:t>
            </a:r>
            <a:endParaRPr sz="3600" b="0" strike="noStrike" spc="-1">
              <a:solidFill>
                <a:srgbClr val="000000"/>
              </a:solidFill>
              <a:latin typeface="Liberation Sans"/>
              <a:cs typeface="Liberation Sans"/>
            </a:endParaRPr>
          </a:p>
        </p:txBody>
      </p:sp>
      <p:sp>
        <p:nvSpPr>
          <p:cNvPr id="48" name="PlaceHolder 2"/>
          <p:cNvSpPr>
            <a:spLocks noGrp="1"/>
          </p:cNvSpPr>
          <p:nvPr>
            <p:ph type="subTitle"/>
          </p:nvPr>
        </p:nvSpPr>
        <p:spPr bwMode="auto">
          <a:xfrm>
            <a:off x="1523880" y="3602160"/>
            <a:ext cx="9142920" cy="1654560"/>
          </a:xfrm>
          <a:prstGeom prst="rect">
            <a:avLst/>
          </a:prstGeom>
          <a:noFill/>
          <a:ln w="0">
            <a:noFill/>
          </a:ln>
        </p:spPr>
        <p:txBody>
          <a:bodyPr lIns="0" tIns="0" rIns="0" bIns="0" anchor="t">
            <a:noAutofit/>
          </a:bodyPr>
          <a:p>
            <a:pPr indent="0" algn="ctr">
              <a:buNone/>
              <a:defRPr/>
            </a:pPr>
            <a:r>
              <a:rPr sz="2400" b="0" strike="noStrike" spc="-1">
                <a:solidFill>
                  <a:srgbClr val="000000"/>
                </a:solidFill>
                <a:latin typeface="Liberation Sans"/>
                <a:cs typeface="Liberation Sans"/>
              </a:rPr>
              <a:t>лекция</a:t>
            </a:r>
            <a:endParaRPr sz="2400" b="0" strike="noStrike" spc="-1">
              <a:solidFill>
                <a:srgbClr val="000000"/>
              </a:solidFill>
              <a:latin typeface="Liberation Sans"/>
              <a:cs typeface="Liberation Sans"/>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782925874" name="PlaceHolder 1"/>
          <p:cNvSpPr>
            <a:spLocks noGrp="1"/>
          </p:cNvSpPr>
          <p:nvPr>
            <p:ph type="title"/>
          </p:nvPr>
        </p:nvSpPr>
        <p:spPr bwMode="auto">
          <a:xfrm flipH="0" flipV="0">
            <a:off x="1409580" y="227129"/>
            <a:ext cx="9142920" cy="1163520"/>
          </a:xfrm>
          <a:prstGeom prst="rect">
            <a:avLst/>
          </a:prstGeom>
          <a:noFill/>
          <a:ln w="0">
            <a:noFill/>
          </a:ln>
        </p:spPr>
        <p:txBody>
          <a:bodyPr lIns="0" tIns="0" rIns="0" bIns="0" anchor="ctr">
            <a:noAutofit/>
          </a:bodyPr>
          <a:p>
            <a:pPr>
              <a:defRPr/>
            </a:pPr>
            <a:r>
              <a:rPr sz="4800"/>
              <a:t>Примеры офферов</a:t>
            </a:r>
            <a:endParaRPr sz="4800"/>
          </a:p>
        </p:txBody>
      </p:sp>
      <p:sp>
        <p:nvSpPr>
          <p:cNvPr id="50884569" name="PlaceHolder 2"/>
          <p:cNvSpPr>
            <a:spLocks noGrp="1"/>
          </p:cNvSpPr>
          <p:nvPr>
            <p:ph type="subTitle"/>
          </p:nvPr>
        </p:nvSpPr>
        <p:spPr bwMode="auto">
          <a:xfrm flipH="0" flipV="0">
            <a:off x="666629" y="1485900"/>
            <a:ext cx="10972078" cy="4876589"/>
          </a:xfrm>
          <a:prstGeom prst="rect">
            <a:avLst/>
          </a:prstGeom>
          <a:noFill/>
          <a:ln w="0">
            <a:noFill/>
          </a:ln>
        </p:spPr>
        <p:txBody>
          <a:bodyPr lIns="0" tIns="0" rIns="0" bIns="0" anchor="ctr">
            <a:noAutofit/>
          </a:bodyPr>
          <a:p>
            <a:pPr>
              <a:defRPr/>
            </a:pPr>
            <a:endParaRPr/>
          </a:p>
        </p:txBody>
      </p:sp>
      <p:pic>
        <p:nvPicPr>
          <p:cNvPr id="1397301402" name=""/>
          <p:cNvPicPr>
            <a:picLocks noChangeAspect="1"/>
          </p:cNvPicPr>
          <p:nvPr/>
        </p:nvPicPr>
        <p:blipFill>
          <a:blip r:embed="rId2"/>
          <a:stretch/>
        </p:blipFill>
        <p:spPr bwMode="auto">
          <a:xfrm flipH="0" flipV="0">
            <a:off x="589143" y="1238249"/>
            <a:ext cx="11223806" cy="542925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221654047" name="PlaceHolder 1"/>
          <p:cNvSpPr>
            <a:spLocks noGrp="1"/>
          </p:cNvSpPr>
          <p:nvPr>
            <p:ph type="title"/>
          </p:nvPr>
        </p:nvSpPr>
        <p:spPr bwMode="auto">
          <a:xfrm>
            <a:off x="1523880" y="1122480"/>
            <a:ext cx="9142920" cy="2386440"/>
          </a:xfrm>
          <a:prstGeom prst="rect">
            <a:avLst/>
          </a:prstGeom>
          <a:noFill/>
          <a:ln w="0">
            <a:noFill/>
          </a:ln>
        </p:spPr>
        <p:txBody>
          <a:bodyPr lIns="0" tIns="0" rIns="0" bIns="0" anchor="ctr">
            <a:noAutofit/>
          </a:bodyPr>
          <a:p>
            <a:pPr>
              <a:defRPr/>
            </a:pPr>
            <a:endParaRPr/>
          </a:p>
        </p:txBody>
      </p:sp>
      <p:sp>
        <p:nvSpPr>
          <p:cNvPr id="1147582719" name="PlaceHolder 2"/>
          <p:cNvSpPr>
            <a:spLocks noGrp="1"/>
          </p:cNvSpPr>
          <p:nvPr>
            <p:ph type="subTitle"/>
          </p:nvPr>
        </p:nvSpPr>
        <p:spPr bwMode="auto">
          <a:xfrm>
            <a:off x="609480" y="1604520"/>
            <a:ext cx="10972078" cy="3976920"/>
          </a:xfrm>
          <a:prstGeom prst="rect">
            <a:avLst/>
          </a:prstGeom>
          <a:noFill/>
          <a:ln w="0">
            <a:noFill/>
          </a:ln>
        </p:spPr>
        <p:txBody>
          <a:bodyPr lIns="0" tIns="0" rIns="0" bIns="0" anchor="ctr">
            <a:noAutofit/>
          </a:bodyPr>
          <a:p>
            <a:pPr>
              <a:defRPr/>
            </a:pPr>
            <a:endParaRPr/>
          </a:p>
        </p:txBody>
      </p:sp>
      <p:pic>
        <p:nvPicPr>
          <p:cNvPr id="1272488357" name=""/>
          <p:cNvPicPr>
            <a:picLocks noChangeAspect="1"/>
          </p:cNvPicPr>
          <p:nvPr/>
        </p:nvPicPr>
        <p:blipFill>
          <a:blip r:embed="rId2"/>
          <a:stretch/>
        </p:blipFill>
        <p:spPr bwMode="auto">
          <a:xfrm flipH="0" flipV="0">
            <a:off x="207190" y="438149"/>
            <a:ext cx="11651433" cy="5391149"/>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609419803" name="PlaceHolder 1"/>
          <p:cNvSpPr>
            <a:spLocks noGrp="1"/>
          </p:cNvSpPr>
          <p:nvPr>
            <p:ph type="title"/>
          </p:nvPr>
        </p:nvSpPr>
        <p:spPr bwMode="auto">
          <a:xfrm>
            <a:off x="1523880" y="1122480"/>
            <a:ext cx="9142920" cy="2386440"/>
          </a:xfrm>
          <a:prstGeom prst="rect">
            <a:avLst/>
          </a:prstGeom>
          <a:noFill/>
          <a:ln w="0">
            <a:noFill/>
          </a:ln>
        </p:spPr>
        <p:txBody>
          <a:bodyPr lIns="0" tIns="0" rIns="0" bIns="0" anchor="ctr">
            <a:noAutofit/>
          </a:bodyPr>
          <a:p>
            <a:pPr>
              <a:defRPr/>
            </a:pPr>
            <a:endParaRPr/>
          </a:p>
        </p:txBody>
      </p:sp>
      <p:sp>
        <p:nvSpPr>
          <p:cNvPr id="1139068708" name="PlaceHolder 2"/>
          <p:cNvSpPr>
            <a:spLocks noGrp="1"/>
          </p:cNvSpPr>
          <p:nvPr>
            <p:ph type="subTitle"/>
          </p:nvPr>
        </p:nvSpPr>
        <p:spPr bwMode="auto">
          <a:xfrm>
            <a:off x="609480" y="1604520"/>
            <a:ext cx="10972078" cy="3976920"/>
          </a:xfrm>
          <a:prstGeom prst="rect">
            <a:avLst/>
          </a:prstGeom>
          <a:noFill/>
          <a:ln w="0">
            <a:noFill/>
          </a:ln>
        </p:spPr>
        <p:txBody>
          <a:bodyPr lIns="0" tIns="0" rIns="0" bIns="0" anchor="ctr">
            <a:noAutofit/>
          </a:bodyPr>
          <a:p>
            <a:pPr>
              <a:defRPr/>
            </a:pPr>
            <a:endParaRPr/>
          </a:p>
        </p:txBody>
      </p:sp>
      <p:pic>
        <p:nvPicPr>
          <p:cNvPr id="1516687076" name=""/>
          <p:cNvPicPr>
            <a:picLocks noChangeAspect="1"/>
          </p:cNvPicPr>
          <p:nvPr/>
        </p:nvPicPr>
        <p:blipFill>
          <a:blip r:embed="rId2"/>
          <a:stretch/>
        </p:blipFill>
        <p:spPr bwMode="auto">
          <a:xfrm flipH="0" flipV="0">
            <a:off x="192606" y="35637"/>
            <a:ext cx="11806783" cy="6612812"/>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627854129" name="PlaceHolder 1"/>
          <p:cNvSpPr>
            <a:spLocks noGrp="1"/>
          </p:cNvSpPr>
          <p:nvPr>
            <p:ph type="title"/>
          </p:nvPr>
        </p:nvSpPr>
        <p:spPr bwMode="auto">
          <a:xfrm>
            <a:off x="1523880" y="1122480"/>
            <a:ext cx="9142920" cy="2386440"/>
          </a:xfrm>
          <a:prstGeom prst="rect">
            <a:avLst/>
          </a:prstGeom>
          <a:noFill/>
          <a:ln w="0">
            <a:noFill/>
          </a:ln>
        </p:spPr>
        <p:txBody>
          <a:bodyPr lIns="0" tIns="0" rIns="0" bIns="0" anchor="ctr">
            <a:noAutofit/>
          </a:bodyPr>
          <a:p>
            <a:pPr>
              <a:defRPr/>
            </a:pPr>
            <a:endParaRPr/>
          </a:p>
        </p:txBody>
      </p:sp>
      <p:sp>
        <p:nvSpPr>
          <p:cNvPr id="1670361434" name="PlaceHolder 2"/>
          <p:cNvSpPr>
            <a:spLocks noGrp="1"/>
          </p:cNvSpPr>
          <p:nvPr>
            <p:ph type="subTitle"/>
          </p:nvPr>
        </p:nvSpPr>
        <p:spPr bwMode="auto">
          <a:xfrm>
            <a:off x="609480" y="1604520"/>
            <a:ext cx="10972078" cy="3976920"/>
          </a:xfrm>
          <a:prstGeom prst="rect">
            <a:avLst/>
          </a:prstGeom>
          <a:noFill/>
          <a:ln w="0">
            <a:noFill/>
          </a:ln>
        </p:spPr>
        <p:txBody>
          <a:bodyPr lIns="0" tIns="0" rIns="0" bIns="0" anchor="ctr">
            <a:noAutofit/>
          </a:bodyPr>
          <a:p>
            <a:pPr>
              <a:defRPr/>
            </a:pPr>
            <a:endParaRPr/>
          </a:p>
        </p:txBody>
      </p:sp>
      <p:pic>
        <p:nvPicPr>
          <p:cNvPr id="1040206050" name=""/>
          <p:cNvPicPr>
            <a:picLocks noChangeAspect="1"/>
          </p:cNvPicPr>
          <p:nvPr/>
        </p:nvPicPr>
        <p:blipFill>
          <a:blip r:embed="rId2"/>
          <a:stretch/>
        </p:blipFill>
        <p:spPr bwMode="auto">
          <a:xfrm flipH="0" flipV="0">
            <a:off x="0" y="152399"/>
            <a:ext cx="12356427" cy="6153149"/>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1356363083" name="PlaceHolder 1"/>
          <p:cNvSpPr>
            <a:spLocks noGrp="1"/>
          </p:cNvSpPr>
          <p:nvPr>
            <p:ph type="title"/>
          </p:nvPr>
        </p:nvSpPr>
        <p:spPr bwMode="auto">
          <a:xfrm flipH="0" flipV="0">
            <a:off x="1523880" y="398579"/>
            <a:ext cx="9142920" cy="896819"/>
          </a:xfrm>
          <a:prstGeom prst="rect">
            <a:avLst/>
          </a:prstGeom>
          <a:noFill/>
          <a:ln w="0">
            <a:noFill/>
          </a:ln>
        </p:spPr>
        <p:txBody>
          <a:bodyPr lIns="0" tIns="0" rIns="0" bIns="0" anchor="ctr">
            <a:noAutofit/>
          </a:bodyPr>
          <a:p>
            <a:pPr>
              <a:defRPr/>
            </a:pPr>
            <a:r>
              <a:rPr sz="4800"/>
              <a:t>Примеры офферов</a:t>
            </a:r>
            <a:endParaRPr sz="4800"/>
          </a:p>
        </p:txBody>
      </p:sp>
      <p:sp>
        <p:nvSpPr>
          <p:cNvPr id="1641280824" name="PlaceHolder 2"/>
          <p:cNvSpPr>
            <a:spLocks noGrp="1"/>
          </p:cNvSpPr>
          <p:nvPr>
            <p:ph type="subTitle"/>
          </p:nvPr>
        </p:nvSpPr>
        <p:spPr bwMode="auto">
          <a:xfrm>
            <a:off x="609480" y="1604520"/>
            <a:ext cx="10972078" cy="3976920"/>
          </a:xfrm>
          <a:prstGeom prst="rect">
            <a:avLst/>
          </a:prstGeom>
          <a:noFill/>
          <a:ln w="0">
            <a:noFill/>
          </a:ln>
        </p:spPr>
        <p:txBody>
          <a:bodyPr lIns="0" tIns="0" rIns="0" bIns="0" anchor="ctr">
            <a:noAutofit/>
          </a:bodyPr>
          <a:p>
            <a:pPr>
              <a:defRPr/>
            </a:pPr>
            <a:r>
              <a:rPr sz="2600" b="0" i="1" u="none">
                <a:solidFill>
                  <a:srgbClr val="000000"/>
                </a:solidFill>
                <a:latin typeface="Liberation Sans"/>
                <a:ea typeface="Liberation Sans"/>
                <a:cs typeface="Liberation Sans"/>
              </a:rPr>
              <a:t>«Вы построите счастливые отношения с успешным мужчиной и выйдете замуж за 100 дней. Даже, если вам уже за 40, вы прошли кучу тренингов, отчаялись и решили навсегда остаться одиночкой»</a:t>
            </a:r>
            <a:r>
              <a:rPr sz="2600" b="0" i="0" u="none">
                <a:solidFill>
                  <a:srgbClr val="000000"/>
                </a:solidFill>
                <a:latin typeface="Liberation Sans"/>
                <a:ea typeface="Liberation Sans"/>
                <a:cs typeface="Liberation Sans"/>
              </a:rPr>
              <a:t>.</a:t>
            </a:r>
            <a:endParaRPr sz="2600"/>
          </a:p>
          <a:p>
            <a:pPr>
              <a:defRPr/>
            </a:pPr>
            <a:endParaRPr sz="2600"/>
          </a:p>
          <a:p>
            <a:pPr>
              <a:defRPr/>
            </a:pPr>
            <a:endParaRPr sz="2600"/>
          </a:p>
          <a:p>
            <a:pPr>
              <a:defRPr/>
            </a:pPr>
            <a:endParaRPr sz="2600"/>
          </a:p>
          <a:p>
            <a:pPr>
              <a:defRPr/>
            </a:pPr>
            <a:r>
              <a:rPr sz="2600" b="0" i="1" u="none">
                <a:solidFill>
                  <a:srgbClr val="000000"/>
                </a:solidFill>
                <a:latin typeface="Liberation Sans"/>
                <a:ea typeface="Liberation Sans"/>
                <a:cs typeface="Liberation Sans"/>
              </a:rPr>
              <a:t>создай аватар клиента за 1 день, который не будет пылиться на полке, а реально принесет тебе сотни тысяч рублей за счет точного выстрела в аудиторию. Ты будешь </a:t>
            </a:r>
            <a:r>
              <a:rPr sz="2600" b="0" i="1" u="none">
                <a:solidFill>
                  <a:srgbClr val="000000"/>
                </a:solidFill>
                <a:latin typeface="Liberation Sans"/>
                <a:ea typeface="Liberation Sans"/>
                <a:cs typeface="Liberation Sans"/>
              </a:rPr>
              <a:t>знать своего клиента в лицо, предугадывать его желания и выдавать именно те продукты, которые ему сейчас необходимы</a:t>
            </a:r>
            <a:endParaRPr sz="2600"/>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2016903263" name="PlaceHolder 1"/>
          <p:cNvSpPr>
            <a:spLocks noGrp="1"/>
          </p:cNvSpPr>
          <p:nvPr>
            <p:ph type="title"/>
          </p:nvPr>
        </p:nvSpPr>
        <p:spPr bwMode="auto">
          <a:xfrm flipH="0" flipV="0">
            <a:off x="1524539" y="337709"/>
            <a:ext cx="9142920" cy="1033889"/>
          </a:xfrm>
          <a:prstGeom prst="rect">
            <a:avLst/>
          </a:prstGeom>
          <a:noFill/>
          <a:ln w="0">
            <a:noFill/>
          </a:ln>
        </p:spPr>
        <p:txBody>
          <a:bodyPr lIns="0" tIns="0" rIns="0" bIns="0" anchor="ctr">
            <a:noAutofit/>
          </a:bodyPr>
          <a:p>
            <a:pPr>
              <a:defRPr/>
            </a:pPr>
            <a:r>
              <a:rPr lang="ru-RU" sz="4800" b="0" i="0" u="none" strike="noStrike" cap="none" spc="0">
                <a:solidFill>
                  <a:srgbClr val="000000"/>
                </a:solidFill>
                <a:latin typeface="Arial"/>
                <a:ea typeface="DejaVu Sans"/>
                <a:cs typeface="DejaVu Sans"/>
              </a:rPr>
              <a:t>Примеры офферов</a:t>
            </a:r>
            <a:endParaRPr sz="4800"/>
          </a:p>
        </p:txBody>
      </p:sp>
      <p:sp>
        <p:nvSpPr>
          <p:cNvPr id="311159780" name="PlaceHolder 2"/>
          <p:cNvSpPr>
            <a:spLocks noGrp="1"/>
          </p:cNvSpPr>
          <p:nvPr>
            <p:ph type="subTitle"/>
          </p:nvPr>
        </p:nvSpPr>
        <p:spPr bwMode="auto">
          <a:xfrm flipH="0" flipV="0">
            <a:off x="609480" y="1638299"/>
            <a:ext cx="10972078" cy="4952999"/>
          </a:xfrm>
          <a:prstGeom prst="rect">
            <a:avLst/>
          </a:prstGeom>
          <a:noFill/>
          <a:ln w="0">
            <a:noFill/>
          </a:ln>
        </p:spPr>
        <p:txBody>
          <a:bodyPr vertOverflow="overflow" horzOverflow="overflow" vert="horz" wrap="square" lIns="0" tIns="0" rIns="0" bIns="0" numCol="1" spcCol="0" rtlCol="0" fromWordArt="0" anchor="t" anchorCtr="0" forceAA="0" upright="0" compatLnSpc="0">
            <a:noAutofit/>
          </a:bodyPr>
          <a:p>
            <a:pPr>
              <a:defRPr/>
            </a:pPr>
            <a:r>
              <a:rPr sz="2800" b="1" i="0" u="none">
                <a:solidFill>
                  <a:srgbClr val="000000"/>
                </a:solidFill>
                <a:latin typeface="Liberation Sans"/>
                <a:ea typeface="Liberation Sans"/>
                <a:cs typeface="Liberation Sans"/>
              </a:rPr>
              <a:t>Сравните:</a:t>
            </a:r>
            <a:r>
              <a:rPr sz="2800" b="1" i="0" u="none">
                <a:solidFill>
                  <a:srgbClr val="000000"/>
                </a:solidFill>
                <a:latin typeface="Liberation Sans"/>
                <a:ea typeface="Liberation Sans"/>
                <a:cs typeface="Liberation Sans"/>
              </a:rPr>
              <a:t> </a:t>
            </a:r>
            <a:endParaRPr sz="2800" b="0" i="1" u="none">
              <a:solidFill>
                <a:srgbClr val="000000"/>
              </a:solidFill>
              <a:latin typeface="Liberation Sans"/>
              <a:ea typeface="Liberation Sans"/>
              <a:cs typeface="Liberation Sans"/>
            </a:endParaRPr>
          </a:p>
          <a:p>
            <a:pPr>
              <a:defRPr/>
            </a:pPr>
            <a:r>
              <a:rPr sz="2800" b="0" i="1" u="none">
                <a:solidFill>
                  <a:srgbClr val="000000"/>
                </a:solidFill>
                <a:latin typeface="Liberation Sans"/>
                <a:ea typeface="Liberation Sans"/>
                <a:cs typeface="Liberation Sans"/>
              </a:rPr>
              <a:t>«Получите “Программу”, вложите 30 дней на изучение и получайте свои миллионы через внедрение простого алгоритма из 30 шагов.»</a:t>
            </a:r>
            <a:r>
              <a:rPr sz="2800" b="0" i="1" u="none">
                <a:solidFill>
                  <a:srgbClr val="000000"/>
                </a:solidFill>
                <a:latin typeface="Liberation Sans"/>
                <a:ea typeface="Liberation Sans"/>
                <a:cs typeface="Liberation Sans"/>
              </a:rPr>
              <a:t> </a:t>
            </a:r>
            <a:endParaRPr sz="2800" b="0" i="1" u="none">
              <a:solidFill>
                <a:srgbClr val="000000"/>
              </a:solidFill>
              <a:latin typeface="Liberation Sans"/>
              <a:ea typeface="Liberation Sans"/>
              <a:cs typeface="Liberation Sans"/>
            </a:endParaRPr>
          </a:p>
          <a:p>
            <a:pPr>
              <a:defRPr/>
            </a:pPr>
            <a:endParaRPr sz="2800"/>
          </a:p>
          <a:p>
            <a:pPr>
              <a:defRPr/>
            </a:pPr>
            <a:endParaRPr sz="2800" b="0" i="1" u="none">
              <a:solidFill>
                <a:srgbClr val="000000"/>
              </a:solidFill>
              <a:latin typeface="Liberation Sans"/>
              <a:ea typeface="Liberation Sans"/>
              <a:cs typeface="Liberation Sans"/>
            </a:endParaRPr>
          </a:p>
          <a:p>
            <a:pPr>
              <a:defRPr/>
            </a:pPr>
            <a:r>
              <a:rPr sz="2800" b="0" i="0" u="none">
                <a:solidFill>
                  <a:srgbClr val="000000"/>
                </a:solidFill>
                <a:latin typeface="Liberation Sans"/>
                <a:ea typeface="Liberation Sans"/>
                <a:cs typeface="Liberation Sans"/>
              </a:rPr>
              <a:t> </a:t>
            </a:r>
            <a:r>
              <a:rPr sz="2800" b="0" i="1" u="none">
                <a:solidFill>
                  <a:srgbClr val="000000"/>
                </a:solidFill>
                <a:latin typeface="Liberation Sans"/>
                <a:ea typeface="Liberation Sans"/>
                <a:cs typeface="Liberation Sans"/>
              </a:rPr>
              <a:t>«Получите «Программу», которая мне и моим клиентам дает по 300 тысяч в месяц стабильно за счет пошагового внедрения 31 шага по системе “Роберта Кийосаки”.</a:t>
            </a:r>
            <a:endParaRPr sz="2800" b="0" i="1" u="none">
              <a:solidFill>
                <a:srgbClr val="000000"/>
              </a:solidFill>
              <a:latin typeface="Liberation Sans"/>
              <a:ea typeface="Liberation Sans"/>
              <a:cs typeface="Liberation Sans"/>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1250931867" name="PlaceHolder 1"/>
          <p:cNvSpPr>
            <a:spLocks noGrp="1"/>
          </p:cNvSpPr>
          <p:nvPr>
            <p:ph type="title"/>
          </p:nvPr>
        </p:nvSpPr>
        <p:spPr bwMode="auto">
          <a:xfrm flipH="0" flipV="0">
            <a:off x="211500" y="341429"/>
            <a:ext cx="10455300" cy="1049220"/>
          </a:xfrm>
          <a:prstGeom prst="rect">
            <a:avLst/>
          </a:prstGeom>
          <a:noFill/>
          <a:ln w="0">
            <a:noFill/>
          </a:ln>
        </p:spPr>
        <p:txBody>
          <a:bodyPr lIns="0" tIns="0" rIns="0" bIns="0" anchor="ctr">
            <a:noAutofit/>
          </a:bodyPr>
          <a:p>
            <a:pPr>
              <a:defRPr/>
            </a:pPr>
            <a:r>
              <a:rPr sz="4800"/>
              <a:t>Вербалика оффера</a:t>
            </a:r>
            <a:endParaRPr sz="4800"/>
          </a:p>
        </p:txBody>
      </p:sp>
      <p:sp>
        <p:nvSpPr>
          <p:cNvPr id="1436713254" name="PlaceHolder 2"/>
          <p:cNvSpPr>
            <a:spLocks noGrp="1"/>
          </p:cNvSpPr>
          <p:nvPr>
            <p:ph type="subTitle"/>
          </p:nvPr>
        </p:nvSpPr>
        <p:spPr bwMode="auto">
          <a:xfrm flipH="0" flipV="0">
            <a:off x="478199" y="1547369"/>
            <a:ext cx="11296649" cy="4853430"/>
          </a:xfrm>
          <a:prstGeom prst="rect">
            <a:avLst/>
          </a:prstGeom>
          <a:noFill/>
          <a:ln w="0">
            <a:noFill/>
          </a:ln>
        </p:spPr>
        <p:txBody>
          <a:bodyPr vertOverflow="overflow" horzOverflow="overflow" vert="horz" wrap="square" lIns="0" tIns="0" rIns="0" bIns="0" numCol="1" spcCol="0" rtlCol="0" fromWordArt="0" anchor="t" anchorCtr="0" forceAA="0" upright="0" compatLnSpc="0">
            <a:noAutofit/>
          </a:bodyPr>
          <a:p>
            <a:pPr>
              <a:defRPr/>
            </a:pPr>
            <a:r>
              <a:rPr sz="2600" b="1"/>
              <a:t>Действие:</a:t>
            </a:r>
            <a:endParaRPr sz="2600" b="1"/>
          </a:p>
          <a:p>
            <a:pPr>
              <a:defRPr/>
            </a:pPr>
            <a:endParaRPr sz="2600"/>
          </a:p>
          <a:p>
            <a:pPr>
              <a:defRPr/>
            </a:pPr>
            <a:r>
              <a:rPr sz="2600"/>
              <a:t>Купи</a:t>
            </a:r>
            <a:endParaRPr sz="2600"/>
          </a:p>
          <a:p>
            <a:pPr>
              <a:defRPr/>
            </a:pPr>
            <a:r>
              <a:rPr sz="2600"/>
              <a:t>Получи</a:t>
            </a:r>
            <a:endParaRPr sz="2600"/>
          </a:p>
          <a:p>
            <a:pPr>
              <a:defRPr/>
            </a:pPr>
            <a:r>
              <a:rPr sz="2600"/>
              <a:t>Закажи</a:t>
            </a:r>
            <a:endParaRPr sz="2600"/>
          </a:p>
          <a:p>
            <a:pPr>
              <a:defRPr/>
            </a:pPr>
            <a:r>
              <a:rPr sz="2600"/>
              <a:t>Успей купить/получить....</a:t>
            </a:r>
            <a:endParaRPr sz="2600"/>
          </a:p>
          <a:p>
            <a:pPr>
              <a:defRPr/>
            </a:pPr>
            <a:r>
              <a:rPr sz="2600"/>
              <a:t>Сократи...</a:t>
            </a:r>
            <a:endParaRPr sz="2600"/>
          </a:p>
          <a:p>
            <a:pPr>
              <a:defRPr/>
            </a:pPr>
            <a:endParaRPr sz="2600"/>
          </a:p>
          <a:p>
            <a:pPr>
              <a:defRPr/>
            </a:pPr>
            <a:r>
              <a:rPr sz="2600"/>
              <a:t>Сделаем</a:t>
            </a:r>
            <a:br>
              <a:rPr sz="2600"/>
            </a:br>
            <a:r>
              <a:rPr sz="2600"/>
              <a:t>Доставим</a:t>
            </a:r>
            <a:endParaRPr sz="2600"/>
          </a:p>
          <a:p>
            <a:pPr>
              <a:defRPr/>
            </a:pPr>
            <a:r>
              <a:rPr sz="2600"/>
              <a:t>Предлагаем</a:t>
            </a:r>
            <a:endParaRPr sz="2600"/>
          </a:p>
          <a:p>
            <a:pPr>
              <a:defRPr/>
            </a:pPr>
            <a:endParaRPr sz="2600"/>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1054410030" name="PlaceHolder 1"/>
          <p:cNvSpPr>
            <a:spLocks noGrp="1"/>
          </p:cNvSpPr>
          <p:nvPr>
            <p:ph type="title"/>
          </p:nvPr>
        </p:nvSpPr>
        <p:spPr bwMode="auto">
          <a:xfrm flipH="0" flipV="0">
            <a:off x="609480" y="436680"/>
            <a:ext cx="10000169" cy="839669"/>
          </a:xfrm>
          <a:prstGeom prst="rect">
            <a:avLst/>
          </a:prstGeom>
          <a:noFill/>
          <a:ln w="0">
            <a:noFill/>
          </a:ln>
        </p:spPr>
        <p:txBody>
          <a:bodyPr lIns="0" tIns="0" rIns="0" bIns="0" anchor="ctr">
            <a:noAutofit/>
          </a:bodyPr>
          <a:p>
            <a:pPr>
              <a:defRPr/>
            </a:pPr>
            <a:r>
              <a:rPr lang="ru-RU" sz="4800" b="0" i="0" u="none" strike="noStrike" cap="none" spc="0">
                <a:solidFill>
                  <a:srgbClr val="000000"/>
                </a:solidFill>
                <a:latin typeface="Arial"/>
                <a:ea typeface="DejaVu Sans"/>
                <a:cs typeface="DejaVu Sans"/>
              </a:rPr>
              <a:t>Вербалика оффера</a:t>
            </a:r>
            <a:endParaRPr sz="4800"/>
          </a:p>
          <a:p>
            <a:pPr>
              <a:defRPr/>
            </a:pPr>
            <a:endParaRPr/>
          </a:p>
        </p:txBody>
      </p:sp>
      <p:sp>
        <p:nvSpPr>
          <p:cNvPr id="654630540" name="PlaceHolder 2"/>
          <p:cNvSpPr>
            <a:spLocks noGrp="1"/>
          </p:cNvSpPr>
          <p:nvPr>
            <p:ph type="subTitle"/>
          </p:nvPr>
        </p:nvSpPr>
        <p:spPr bwMode="auto">
          <a:xfrm>
            <a:off x="609480" y="1604520"/>
            <a:ext cx="10972078" cy="3976920"/>
          </a:xfrm>
          <a:prstGeom prst="rect">
            <a:avLst/>
          </a:prstGeom>
          <a:noFill/>
          <a:ln w="0">
            <a:noFill/>
          </a:ln>
        </p:spPr>
        <p:txBody>
          <a:bodyPr vertOverflow="overflow" horzOverflow="overflow" vert="horz" wrap="square" lIns="0" tIns="0" rIns="0" bIns="0" numCol="1" spcCol="0" rtlCol="0" fromWordArt="0" anchor="t" anchorCtr="0" forceAA="0" upright="0" compatLnSpc="0">
            <a:noAutofit/>
          </a:bodyPr>
          <a:p>
            <a:pPr>
              <a:defRPr/>
            </a:pPr>
            <a:r>
              <a:rPr sz="2600"/>
              <a:t>Ограничения по:</a:t>
            </a:r>
            <a:endParaRPr sz="2600"/>
          </a:p>
          <a:p>
            <a:pPr>
              <a:defRPr/>
            </a:pPr>
            <a:endParaRPr sz="2600"/>
          </a:p>
          <a:p>
            <a:pPr>
              <a:defRPr/>
            </a:pPr>
            <a:r>
              <a:rPr sz="2600"/>
              <a:t>Датам (только до 1 марта)</a:t>
            </a:r>
            <a:endParaRPr sz="2600"/>
          </a:p>
          <a:p>
            <a:pPr>
              <a:defRPr/>
            </a:pPr>
            <a:r>
              <a:rPr sz="2600"/>
              <a:t>Количеству (всего 5 мест)</a:t>
            </a:r>
            <a:endParaRPr sz="2600"/>
          </a:p>
          <a:p>
            <a:pPr>
              <a:defRPr/>
            </a:pPr>
            <a:endParaRPr sz="2600"/>
          </a:p>
          <a:p>
            <a:pPr>
              <a:defRPr/>
            </a:pPr>
            <a:endParaRPr sz="2600"/>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1580862266" name="PlaceHolder 1"/>
          <p:cNvSpPr>
            <a:spLocks noGrp="1"/>
          </p:cNvSpPr>
          <p:nvPr>
            <p:ph type="title"/>
          </p:nvPr>
        </p:nvSpPr>
        <p:spPr bwMode="auto">
          <a:xfrm flipH="0" flipV="0">
            <a:off x="1428629" y="379529"/>
            <a:ext cx="9142920" cy="934920"/>
          </a:xfrm>
          <a:prstGeom prst="rect">
            <a:avLst/>
          </a:prstGeom>
          <a:noFill/>
          <a:ln w="0">
            <a:noFill/>
          </a:ln>
        </p:spPr>
        <p:txBody>
          <a:bodyPr lIns="0" tIns="0" rIns="0" bIns="0" anchor="ctr">
            <a:noAutofit/>
          </a:bodyPr>
          <a:p>
            <a:pPr>
              <a:defRPr/>
            </a:pPr>
            <a:r>
              <a:rPr lang="ru-RU" sz="4800" b="0" i="0" u="none" strike="noStrike" cap="none" spc="0">
                <a:solidFill>
                  <a:srgbClr val="000000"/>
                </a:solidFill>
                <a:latin typeface="Arial"/>
                <a:ea typeface="DejaVu Sans"/>
                <a:cs typeface="DejaVu Sans"/>
              </a:rPr>
              <a:t>Вербалика оффера</a:t>
            </a:r>
            <a:endParaRPr sz="4800"/>
          </a:p>
        </p:txBody>
      </p:sp>
      <p:sp>
        <p:nvSpPr>
          <p:cNvPr id="1272809429" name="PlaceHolder 2"/>
          <p:cNvSpPr>
            <a:spLocks noGrp="1"/>
          </p:cNvSpPr>
          <p:nvPr>
            <p:ph type="subTitle"/>
          </p:nvPr>
        </p:nvSpPr>
        <p:spPr bwMode="auto">
          <a:xfrm flipH="0" flipV="0">
            <a:off x="249599" y="1604519"/>
            <a:ext cx="11331958" cy="4758179"/>
          </a:xfrm>
          <a:prstGeom prst="rect">
            <a:avLst/>
          </a:prstGeom>
          <a:noFill/>
          <a:ln w="0">
            <a:noFill/>
          </a:ln>
        </p:spPr>
        <p:txBody>
          <a:bodyPr vertOverflow="overflow" horzOverflow="overflow" vert="horz" wrap="square" lIns="0" tIns="0" rIns="0" bIns="0" numCol="1" spcCol="0" rtlCol="0" fromWordArt="0" anchor="t" anchorCtr="0" forceAA="0" upright="0" compatLnSpc="0">
            <a:noAutofit/>
          </a:bodyPr>
          <a:p>
            <a:pPr>
              <a:defRPr/>
            </a:pPr>
            <a:r>
              <a:rPr sz="2800"/>
              <a:t>Масштабность:</a:t>
            </a:r>
            <a:endParaRPr sz="2800"/>
          </a:p>
          <a:p>
            <a:pPr>
              <a:defRPr/>
            </a:pPr>
            <a:endParaRPr sz="2800"/>
          </a:p>
          <a:p>
            <a:pPr>
              <a:defRPr/>
            </a:pPr>
            <a:r>
              <a:rPr sz="2800"/>
              <a:t>Более 50 000 наименований</a:t>
            </a:r>
            <a:endParaRPr sz="2800"/>
          </a:p>
          <a:p>
            <a:pPr>
              <a:defRPr/>
            </a:pPr>
            <a:endParaRPr sz="2800"/>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1168666724" name="PlaceHolder 1"/>
          <p:cNvSpPr>
            <a:spLocks noGrp="1"/>
          </p:cNvSpPr>
          <p:nvPr>
            <p:ph type="title"/>
          </p:nvPr>
        </p:nvSpPr>
        <p:spPr bwMode="auto">
          <a:xfrm flipH="0" flipV="0">
            <a:off x="630599" y="227129"/>
            <a:ext cx="11163299" cy="1106370"/>
          </a:xfrm>
          <a:prstGeom prst="rect">
            <a:avLst/>
          </a:prstGeom>
          <a:noFill/>
          <a:ln w="0">
            <a:noFill/>
          </a:ln>
        </p:spPr>
        <p:txBody>
          <a:bodyPr lIns="0" tIns="0" rIns="0" bIns="0" anchor="ctr">
            <a:noAutofit/>
          </a:bodyPr>
          <a:p>
            <a:pPr>
              <a:defRPr/>
            </a:pPr>
            <a:r>
              <a:rPr sz="3600"/>
              <a:t>Свойства – преимущества - выгоды</a:t>
            </a:r>
            <a:endParaRPr sz="3600"/>
          </a:p>
        </p:txBody>
      </p:sp>
      <p:sp>
        <p:nvSpPr>
          <p:cNvPr id="1515635621" name="PlaceHolder 2"/>
          <p:cNvSpPr>
            <a:spLocks noGrp="1"/>
          </p:cNvSpPr>
          <p:nvPr>
            <p:ph type="subTitle"/>
          </p:nvPr>
        </p:nvSpPr>
        <p:spPr bwMode="auto">
          <a:xfrm flipH="0" flipV="0">
            <a:off x="344849" y="1257299"/>
            <a:ext cx="11449049" cy="5391149"/>
          </a:xfrm>
          <a:prstGeom prst="rect">
            <a:avLst/>
          </a:prstGeom>
          <a:noFill/>
          <a:ln w="0">
            <a:noFill/>
          </a:ln>
        </p:spPr>
        <p:txBody>
          <a:bodyPr vertOverflow="overflow" horzOverflow="overflow" vert="horz" wrap="square" lIns="0" tIns="0" rIns="0" bIns="0" numCol="1" spcCol="0" rtlCol="0" fromWordArt="0" anchor="t" anchorCtr="0" forceAA="0" upright="0" compatLnSpc="0">
            <a:noAutofit/>
          </a:bodyPr>
          <a:p>
            <a:pPr>
              <a:defRPr/>
            </a:pPr>
            <a:endParaRPr/>
          </a:p>
          <a:p>
            <a:pPr>
              <a:defRPr/>
            </a:pPr>
            <a:endParaRPr sz="2400"/>
          </a:p>
          <a:p>
            <a:pPr>
              <a:defRPr/>
            </a:pPr>
            <a:endParaRPr sz="2400"/>
          </a:p>
          <a:p>
            <a:pPr>
              <a:defRPr/>
            </a:pPr>
            <a:r>
              <a:rPr sz="2400"/>
              <a:t>Свойство – характеристика продукта</a:t>
            </a:r>
            <a:endParaRPr sz="2400"/>
          </a:p>
          <a:p>
            <a:pPr>
              <a:defRPr/>
            </a:pPr>
            <a:endParaRPr sz="2400"/>
          </a:p>
          <a:p>
            <a:pPr>
              <a:defRPr/>
            </a:pPr>
            <a:r>
              <a:rPr sz="2400"/>
              <a:t>Преимущество – отличие от конкурентов, выгодно отличающее продукт от других продуктов</a:t>
            </a:r>
            <a:endParaRPr sz="2400"/>
          </a:p>
          <a:p>
            <a:pPr>
              <a:defRPr/>
            </a:pPr>
            <a:endParaRPr sz="2400"/>
          </a:p>
          <a:p>
            <a:pPr>
              <a:defRPr/>
            </a:pPr>
            <a:r>
              <a:rPr sz="2400"/>
              <a:t>Выгода – результат, бонус, который получает потребитель</a:t>
            </a:r>
            <a:endParaRPr sz="2400"/>
          </a:p>
          <a:p>
            <a:pPr>
              <a:defRPr/>
            </a:pPr>
            <a:endParaRPr sz="2400"/>
          </a:p>
          <a:p>
            <a:pPr>
              <a:defRPr/>
            </a:pPr>
            <a:endParaRPr sz="2400"/>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1473494118" name="PlaceHolder 1"/>
          <p:cNvSpPr>
            <a:spLocks noGrp="1"/>
          </p:cNvSpPr>
          <p:nvPr>
            <p:ph type="title"/>
          </p:nvPr>
        </p:nvSpPr>
        <p:spPr bwMode="auto">
          <a:xfrm flipH="0" flipV="0">
            <a:off x="268649" y="246179"/>
            <a:ext cx="11391898" cy="1258769"/>
          </a:xfrm>
          <a:prstGeom prst="rect">
            <a:avLst/>
          </a:prstGeom>
          <a:noFill/>
          <a:ln w="0">
            <a:noFill/>
          </a:ln>
        </p:spPr>
        <p:txBody>
          <a:bodyPr lIns="0" tIns="0" rIns="0" bIns="0" anchor="ctr">
            <a:noAutofit/>
          </a:bodyPr>
          <a:p>
            <a:pPr>
              <a:defRPr/>
            </a:pPr>
            <a:r>
              <a:rPr sz="7200"/>
              <a:t>ОФФЕР и УТП</a:t>
            </a:r>
            <a:endParaRPr sz="7200"/>
          </a:p>
        </p:txBody>
      </p:sp>
      <p:sp>
        <p:nvSpPr>
          <p:cNvPr id="945926208" name="PlaceHolder 2"/>
          <p:cNvSpPr>
            <a:spLocks noGrp="1"/>
          </p:cNvSpPr>
          <p:nvPr>
            <p:ph type="subTitle"/>
          </p:nvPr>
        </p:nvSpPr>
        <p:spPr bwMode="auto">
          <a:xfrm flipH="0" flipV="0">
            <a:off x="440099" y="1866899"/>
            <a:ext cx="11065258" cy="4476539"/>
          </a:xfrm>
          <a:prstGeom prst="rect">
            <a:avLst/>
          </a:prstGeom>
          <a:noFill/>
          <a:ln w="0">
            <a:noFill/>
          </a:ln>
        </p:spPr>
        <p:txBody>
          <a:bodyPr vertOverflow="overflow" horzOverflow="overflow" vert="horz" wrap="square" lIns="0" tIns="0" rIns="0" bIns="0" numCol="1" spcCol="0" rtlCol="0" fromWordArt="0" anchor="t" anchorCtr="0" forceAA="0" upright="0" compatLnSpc="0">
            <a:noAutofit/>
          </a:bodyPr>
          <a:p>
            <a:pPr>
              <a:defRPr/>
            </a:pPr>
            <a:r>
              <a:rPr sz="2400" b="1" i="1">
                <a:solidFill>
                  <a:srgbClr val="1A1818"/>
                </a:solidFill>
                <a:latin typeface="Liberation Sans"/>
                <a:ea typeface="Liberation Sans"/>
                <a:cs typeface="Liberation Sans"/>
              </a:rPr>
              <a:t>Оффер</a:t>
            </a:r>
            <a:r>
              <a:rPr sz="2400" i="1">
                <a:solidFill>
                  <a:srgbClr val="1A1818"/>
                </a:solidFill>
                <a:latin typeface="Liberation Sans"/>
                <a:ea typeface="Liberation Sans"/>
                <a:cs typeface="Liberation Sans"/>
              </a:rPr>
              <a:t> – это торговое предложение, содержащее описание выгоды и веские причины приобрести данный продукт. Может содержать призыв к действию (CPA) и (или) информацию о рекламной акции</a:t>
            </a:r>
            <a:r>
              <a:rPr sz="2400">
                <a:solidFill>
                  <a:srgbClr val="1A1818"/>
                </a:solidFill>
                <a:latin typeface="Liberation Sans"/>
                <a:ea typeface="Liberation Sans"/>
                <a:cs typeface="Liberation Sans"/>
              </a:rPr>
              <a:t>.</a:t>
            </a:r>
            <a:endParaRPr sz="2400"/>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0.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1058512788" name="PlaceHolder 1"/>
          <p:cNvSpPr>
            <a:spLocks noGrp="1"/>
          </p:cNvSpPr>
          <p:nvPr>
            <p:ph type="title"/>
          </p:nvPr>
        </p:nvSpPr>
        <p:spPr bwMode="auto">
          <a:xfrm flipH="0" flipV="0">
            <a:off x="363899" y="341429"/>
            <a:ext cx="11220449" cy="1163520"/>
          </a:xfrm>
          <a:prstGeom prst="rect">
            <a:avLst/>
          </a:prstGeom>
          <a:noFill/>
          <a:ln w="0">
            <a:noFill/>
          </a:ln>
        </p:spPr>
        <p:txBody>
          <a:bodyPr lIns="0" tIns="0" rIns="0" bIns="0" anchor="ctr">
            <a:noAutofit/>
          </a:bodyPr>
          <a:p>
            <a:pPr>
              <a:defRPr/>
            </a:pPr>
            <a:r>
              <a:rPr sz="3600"/>
              <a:t>Формула ХПВ</a:t>
            </a:r>
            <a:endParaRPr sz="3600"/>
          </a:p>
        </p:txBody>
      </p:sp>
      <p:sp>
        <p:nvSpPr>
          <p:cNvPr id="1373533139" name="PlaceHolder 2"/>
          <p:cNvSpPr>
            <a:spLocks noGrp="1"/>
          </p:cNvSpPr>
          <p:nvPr>
            <p:ph type="subTitle"/>
          </p:nvPr>
        </p:nvSpPr>
        <p:spPr bwMode="auto">
          <a:xfrm flipH="0" flipV="0">
            <a:off x="363899" y="1847849"/>
            <a:ext cx="11331958" cy="4590839"/>
          </a:xfrm>
          <a:prstGeom prst="rect">
            <a:avLst/>
          </a:prstGeom>
          <a:noFill/>
          <a:ln w="0">
            <a:noFill/>
          </a:ln>
        </p:spPr>
        <p:txBody>
          <a:bodyPr lIns="0" tIns="0" rIns="0" bIns="0" anchor="ctr">
            <a:noAutofit/>
          </a:bodyPr>
          <a:p>
            <a:pPr>
              <a:defRPr/>
            </a:pPr>
            <a:r>
              <a:rPr sz="3600"/>
              <a:t>Что есть – чем отличается – что получаем</a:t>
            </a:r>
            <a:endParaRPr sz="3600"/>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239071198" name="PlaceHolder 1"/>
          <p:cNvSpPr>
            <a:spLocks noGrp="1"/>
          </p:cNvSpPr>
          <p:nvPr>
            <p:ph type="title"/>
          </p:nvPr>
        </p:nvSpPr>
        <p:spPr bwMode="auto">
          <a:xfrm flipH="0" flipV="0">
            <a:off x="1428629" y="398579"/>
            <a:ext cx="9142920" cy="877770"/>
          </a:xfrm>
          <a:prstGeom prst="rect">
            <a:avLst/>
          </a:prstGeom>
          <a:noFill/>
          <a:ln w="0">
            <a:noFill/>
          </a:ln>
        </p:spPr>
        <p:txBody>
          <a:bodyPr lIns="0" tIns="0" rIns="0" bIns="0" anchor="ctr">
            <a:noAutofit/>
          </a:bodyPr>
          <a:p>
            <a:pPr>
              <a:defRPr/>
            </a:pPr>
            <a:r>
              <a:rPr sz="3600">
                <a:solidFill>
                  <a:srgbClr val="1F292B"/>
                </a:solidFill>
                <a:latin typeface="Liberation Sans"/>
                <a:ea typeface="Liberation Sans"/>
                <a:cs typeface="Liberation Sans"/>
              </a:rPr>
              <a:t>3 правила</a:t>
            </a:r>
            <a:r>
              <a:rPr sz="3600"/>
              <a:t> формулы</a:t>
            </a:r>
            <a:endParaRPr sz="3600"/>
          </a:p>
        </p:txBody>
      </p:sp>
      <p:sp>
        <p:nvSpPr>
          <p:cNvPr id="831780401" name="PlaceHolder 2"/>
          <p:cNvSpPr>
            <a:spLocks noGrp="1"/>
          </p:cNvSpPr>
          <p:nvPr>
            <p:ph type="subTitle"/>
          </p:nvPr>
        </p:nvSpPr>
        <p:spPr bwMode="auto">
          <a:xfrm flipH="0" flipV="0">
            <a:off x="609480" y="1352549"/>
            <a:ext cx="10972078" cy="5124449"/>
          </a:xfrm>
          <a:prstGeom prst="rect">
            <a:avLst/>
          </a:prstGeom>
          <a:noFill/>
          <a:ln w="0">
            <a:noFill/>
          </a:ln>
        </p:spPr>
        <p:txBody>
          <a:bodyPr lIns="0" tIns="0" rIns="0" bIns="0" anchor="ctr">
            <a:noAutofit/>
          </a:bodyPr>
          <a:p>
            <a:pPr marL="394023" indent="-394023">
              <a:buAutoNum type="arabicPeriod"/>
              <a:defRPr/>
            </a:pPr>
            <a:r>
              <a:rPr sz="2800"/>
              <a:t>Пишем проще. Убираем всё лишнее.</a:t>
            </a:r>
            <a:endParaRPr sz="2800"/>
          </a:p>
          <a:p>
            <a:pPr marL="394023" indent="-394023">
              <a:buAutoNum type="arabicPeriod"/>
              <a:defRPr/>
            </a:pPr>
            <a:r>
              <a:rPr sz="2800"/>
              <a:t>Что получает клиент? Вы получите....</a:t>
            </a:r>
            <a:endParaRPr sz="2800"/>
          </a:p>
          <a:p>
            <a:pPr marL="394023" indent="-394023">
              <a:buAutoNum type="arabicPeriod"/>
              <a:defRPr/>
            </a:pPr>
            <a:r>
              <a:rPr sz="2800"/>
              <a:t>Помним о потребностях и болях клиента. Закрываем их текстом.</a:t>
            </a:r>
            <a:endParaRPr sz="2800"/>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1554787702" name="PlaceHolder 1"/>
          <p:cNvSpPr>
            <a:spLocks noGrp="1"/>
          </p:cNvSpPr>
          <p:nvPr>
            <p:ph type="title"/>
          </p:nvPr>
        </p:nvSpPr>
        <p:spPr bwMode="auto">
          <a:xfrm flipH="0" flipV="0">
            <a:off x="1466729" y="284279"/>
            <a:ext cx="9142920" cy="839669"/>
          </a:xfrm>
          <a:prstGeom prst="rect">
            <a:avLst/>
          </a:prstGeom>
          <a:noFill/>
          <a:ln w="0">
            <a:noFill/>
          </a:ln>
        </p:spPr>
        <p:txBody>
          <a:bodyPr lIns="0" tIns="0" rIns="0" bIns="0" anchor="ctr">
            <a:noAutofit/>
          </a:bodyPr>
          <a:p>
            <a:pPr>
              <a:defRPr/>
            </a:pPr>
            <a:r>
              <a:rPr sz="3600"/>
              <a:t>Можно использовать фразы</a:t>
            </a:r>
            <a:endParaRPr sz="3600"/>
          </a:p>
        </p:txBody>
      </p:sp>
      <p:sp>
        <p:nvSpPr>
          <p:cNvPr id="2121445383" name="PlaceHolder 2"/>
          <p:cNvSpPr>
            <a:spLocks noGrp="1"/>
          </p:cNvSpPr>
          <p:nvPr>
            <p:ph type="subTitle"/>
          </p:nvPr>
        </p:nvSpPr>
        <p:spPr bwMode="auto">
          <a:xfrm flipH="0" flipV="0">
            <a:off x="609480" y="1657349"/>
            <a:ext cx="10972078" cy="4819649"/>
          </a:xfrm>
          <a:prstGeom prst="rect">
            <a:avLst/>
          </a:prstGeom>
          <a:noFill/>
          <a:ln w="0">
            <a:noFill/>
          </a:ln>
        </p:spPr>
        <p:txBody>
          <a:bodyPr lIns="0" tIns="0" rIns="0" bIns="0" anchor="ctr">
            <a:noAutofit/>
          </a:bodyPr>
          <a:p>
            <a:pPr indent="0">
              <a:spcBef>
                <a:spcPts val="0"/>
              </a:spcBef>
              <a:spcAft>
                <a:spcPts val="2249"/>
              </a:spcAft>
              <a:defRPr/>
            </a:pPr>
            <a:r>
              <a:rPr sz="1350" i="1">
                <a:solidFill>
                  <a:srgbClr val="1F292B"/>
                </a:solidFill>
                <a:latin typeface="Liberation Sans"/>
                <a:ea typeface="Liberation Sans"/>
                <a:cs typeface="Liberation Sans"/>
              </a:rPr>
              <a:t>«</a:t>
            </a:r>
            <a:r>
              <a:rPr sz="2800" i="1">
                <a:solidFill>
                  <a:srgbClr val="1F292B"/>
                </a:solidFill>
                <a:latin typeface="Liberation Sans"/>
                <a:ea typeface="Liberation Sans"/>
                <a:cs typeface="Liberation Sans"/>
              </a:rPr>
              <a:t>Благодаря этому…»</a:t>
            </a:r>
            <a:endParaRPr sz="2800"/>
          </a:p>
          <a:p>
            <a:pPr indent="0">
              <a:spcBef>
                <a:spcPts val="0"/>
              </a:spcBef>
              <a:spcAft>
                <a:spcPts val="2249"/>
              </a:spcAft>
              <a:defRPr/>
            </a:pPr>
            <a:r>
              <a:rPr sz="2800" i="1">
                <a:solidFill>
                  <a:srgbClr val="1F292B"/>
                </a:solidFill>
                <a:latin typeface="Liberation Sans"/>
                <a:ea typeface="Liberation Sans"/>
                <a:cs typeface="Liberation Sans"/>
              </a:rPr>
              <a:t>«Это дает…»</a:t>
            </a:r>
            <a:endParaRPr sz="2800"/>
          </a:p>
          <a:p>
            <a:pPr indent="0">
              <a:spcBef>
                <a:spcPts val="0"/>
              </a:spcBef>
              <a:spcAft>
                <a:spcPts val="2249"/>
              </a:spcAft>
              <a:defRPr/>
            </a:pPr>
            <a:r>
              <a:rPr sz="2800" i="1">
                <a:solidFill>
                  <a:srgbClr val="1F292B"/>
                </a:solidFill>
                <a:latin typeface="Liberation Sans"/>
                <a:ea typeface="Liberation Sans"/>
                <a:cs typeface="Liberation Sans"/>
              </a:rPr>
              <a:t>«Это облегчает…»</a:t>
            </a:r>
            <a:endParaRPr sz="2800"/>
          </a:p>
          <a:p>
            <a:pPr>
              <a:defRPr/>
            </a:pPr>
            <a:r>
              <a:rPr sz="2800" i="1">
                <a:solidFill>
                  <a:srgbClr val="1F292B"/>
                </a:solidFill>
                <a:latin typeface="Liberation Sans"/>
                <a:ea typeface="Liberation Sans"/>
                <a:cs typeface="Liberation Sans"/>
              </a:rPr>
              <a:t>«Это позволит…»</a:t>
            </a:r>
            <a:endParaRPr sz="2800"/>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graphicFrame>
        <p:nvGraphicFramePr>
          <p:cNvPr id="481244410" name=""/>
          <p:cNvGraphicFramePr>
            <a:graphicFrameLocks xmlns:a="http://schemas.openxmlformats.org/drawingml/2006/main"/>
          </p:cNvGraphicFramePr>
          <p:nvPr/>
        </p:nvGraphicFramePr>
        <p:xfrm>
          <a:off x="440099" y="463549"/>
          <a:ext cx="8127999" cy="1076870"/>
        </p:xfrm>
        <a:graphic>
          <a:graphicData uri="http://schemas.openxmlformats.org/drawingml/2006/table">
            <a:tbl>
              <a:tblPr firstRow="1" firstCol="0" lastRow="0" lastCol="0" bandRow="1" bandCol="0">
                <a:tableStyleId>{5C22544A-7EE6-4342-B048-85BDC9FD1C3A}</a:tableStyleId>
              </a:tblPr>
              <a:tblGrid>
                <a:gridCol w="2880000"/>
                <a:gridCol w="8384899"/>
              </a:tblGrid>
              <a:tr h="912700">
                <a:tc>
                  <a:txBody>
                    <a:bodyPr/>
                    <a:p>
                      <a:pPr>
                        <a:defRPr/>
                      </a:pPr>
                      <a:r>
                        <a:rPr/>
                        <a:t>Свойство</a:t>
                      </a:r>
                      <a:endParaRPr/>
                    </a:p>
                  </a:txBody>
                  <a:tcPr/>
                </a:tc>
                <a:tc>
                  <a:txBody>
                    <a:bodyPr/>
                    <a:p>
                      <a:pPr>
                        <a:defRPr/>
                      </a:pPr>
                      <a:r>
                        <a:rPr/>
                        <a:t>Диван кожаный</a:t>
                      </a:r>
                      <a:endParaRPr/>
                    </a:p>
                  </a:txBody>
                  <a:tcPr/>
                </a:tc>
              </a:tr>
              <a:tr h="745400">
                <a:tc>
                  <a:txBody>
                    <a:bodyPr/>
                    <a:p>
                      <a:pPr>
                        <a:defRPr/>
                      </a:pPr>
                      <a:r>
                        <a:rPr/>
                        <a:t>Преимущество</a:t>
                      </a:r>
                      <a:endParaRPr/>
                    </a:p>
                  </a:txBody>
                  <a:tcPr/>
                </a:tc>
                <a:tc>
                  <a:txBody>
                    <a:bodyPr/>
                    <a:p>
                      <a:pPr>
                        <a:defRPr/>
                      </a:pPr>
                      <a:r>
                        <a:rPr/>
                        <a:t>Нет аналогов на рынке</a:t>
                      </a:r>
                      <a:endParaRPr/>
                    </a:p>
                  </a:txBody>
                  <a:tcPr/>
                </a:tc>
              </a:tr>
              <a:tr h="745400">
                <a:tc>
                  <a:txBody>
                    <a:bodyPr/>
                    <a:p>
                      <a:pPr>
                        <a:defRPr/>
                      </a:pPr>
                      <a:r>
                        <a:rPr/>
                        <a:t>Переход</a:t>
                      </a:r>
                      <a:endParaRPr/>
                    </a:p>
                  </a:txBody>
                  <a:tcPr/>
                </a:tc>
                <a:tc>
                  <a:txBody>
                    <a:bodyPr/>
                    <a:p>
                      <a:pPr>
                        <a:defRPr/>
                      </a:pPr>
                      <a:endParaRPr/>
                    </a:p>
                  </a:txBody>
                  <a:tcPr/>
                </a:tc>
              </a:tr>
              <a:tr h="694600">
                <a:tc>
                  <a:txBody>
                    <a:bodyPr/>
                    <a:p>
                      <a:pPr>
                        <a:defRPr/>
                      </a:pPr>
                      <a:r>
                        <a:rPr lang="ru-RU" sz="1800" b="0" i="0" u="none" strike="noStrike" cap="none" spc="0">
                          <a:solidFill>
                            <a:schemeClr val="dk1"/>
                          </a:solidFill>
                          <a:latin typeface="Arial"/>
                          <a:ea typeface="DejaVu Sans"/>
                          <a:cs typeface="DejaVu Sans"/>
                        </a:rPr>
                        <a:t>Выгода</a:t>
                      </a:r>
                      <a:endParaRPr sz="1800"/>
                    </a:p>
                    <a:p>
                      <a:pPr>
                        <a:defRPr/>
                      </a:pPr>
                      <a:endParaRPr/>
                    </a:p>
                  </a:txBody>
                  <a:tcPr/>
                </a:tc>
                <a:tc>
                  <a:txBody>
                    <a:bodyPr/>
                    <a:p>
                      <a:pPr>
                        <a:defRPr/>
                      </a:pPr>
                      <a:r>
                        <a:rPr/>
                        <a:t>Ваш интерьер будет выглядеть ......, вы получите удовольствие от... Вы сможете.... </a:t>
                      </a:r>
                      <a:endParaRPr/>
                    </a:p>
                  </a:txBody>
                  <a:tcPr/>
                </a:tc>
              </a:tr>
              <a:tr h="1459087">
                <a:tc>
                  <a:txBody>
                    <a:bodyPr/>
                    <a:p>
                      <a:pPr>
                        <a:defRPr/>
                      </a:pPr>
                      <a:endParaRPr/>
                    </a:p>
                  </a:txBody>
                  <a:tcPr/>
                </a:tc>
                <a:tc>
                  <a:txBody>
                    <a:bodyPr/>
                    <a:p>
                      <a:pPr>
                        <a:defRPr/>
                      </a:pPr>
                      <a:endParaRPr/>
                    </a:p>
                  </a:txBody>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899150658" name="PlaceHolder 1"/>
          <p:cNvSpPr>
            <a:spLocks noGrp="1"/>
          </p:cNvSpPr>
          <p:nvPr>
            <p:ph type="title"/>
          </p:nvPr>
        </p:nvSpPr>
        <p:spPr bwMode="auto">
          <a:xfrm flipH="0" flipV="0">
            <a:off x="802049" y="380999"/>
            <a:ext cx="9864749" cy="1009649"/>
          </a:xfrm>
          <a:prstGeom prst="rect">
            <a:avLst/>
          </a:prstGeom>
          <a:noFill/>
          <a:ln w="0">
            <a:noFill/>
          </a:ln>
        </p:spPr>
        <p:txBody>
          <a:bodyPr lIns="0" tIns="0" rIns="0" bIns="0" anchor="ctr">
            <a:noAutofit/>
          </a:bodyPr>
          <a:p>
            <a:pPr>
              <a:defRPr/>
            </a:pPr>
            <a:r>
              <a:rPr sz="3600" b="1" i="0" u="none">
                <a:solidFill>
                  <a:schemeClr val="tx1"/>
                </a:solidFill>
                <a:latin typeface="Times New Roman"/>
                <a:ea typeface="Times New Roman"/>
                <a:cs typeface="Times New Roman"/>
              </a:rPr>
              <a:t>7 способов увеличить ценность продукта</a:t>
            </a:r>
            <a:endParaRPr>
              <a:solidFill>
                <a:schemeClr val="tx1"/>
              </a:solidFill>
            </a:endParaRPr>
          </a:p>
        </p:txBody>
      </p:sp>
      <p:graphicFrame>
        <p:nvGraphicFramePr>
          <p:cNvPr id="1493483372" name=""/>
          <p:cNvGraphicFramePr>
            <a:graphicFrameLocks xmlns:a="http://schemas.openxmlformats.org/drawingml/2006/main"/>
          </p:cNvGraphicFramePr>
          <p:nvPr/>
        </p:nvGraphicFramePr>
        <p:xfrm>
          <a:off x="535349" y="1263649"/>
          <a:ext cx="8127999" cy="1615305"/>
        </p:xfrm>
        <a:graphic>
          <a:graphicData uri="http://schemas.openxmlformats.org/drawingml/2006/table">
            <a:tbl>
              <a:tblPr firstRow="1" firstCol="0" lastRow="0" lastCol="0" bandRow="1" bandCol="0">
                <a:tableStyleId>{5C22544A-7EE6-4342-B048-85BDC9FD1C3A}</a:tableStyleId>
              </a:tblPr>
              <a:tblGrid>
                <a:gridCol w="2880000"/>
                <a:gridCol w="8346799"/>
              </a:tblGrid>
              <a:tr h="2407649">
                <a:tc>
                  <a:txBody>
                    <a:bodyPr/>
                    <a:p>
                      <a:pPr>
                        <a:defRPr/>
                      </a:pPr>
                      <a:r>
                        <a:rPr sz="2650" b="1" i="0" u="none">
                          <a:solidFill>
                            <a:srgbClr val="4C4C4C"/>
                          </a:solidFill>
                          <a:latin typeface="Times New Roman"/>
                          <a:ea typeface="Times New Roman"/>
                          <a:cs typeface="Times New Roman"/>
                        </a:rPr>
                        <a:t>1. Усиление реальных преимуществ</a:t>
                      </a:r>
                      <a:endParaRPr/>
                    </a:p>
                    <a:p>
                      <a:pPr>
                        <a:defRPr/>
                      </a:pPr>
                      <a:endParaRPr/>
                    </a:p>
                  </a:txBody>
                  <a:tcPr>
                    <a:lnL w="12699" algn="ctr">
                      <a:solidFill>
                        <a:srgbClr val="000000"/>
                      </a:solidFill>
                    </a:lnL>
                    <a:lnR w="12699" algn="ctr">
                      <a:solidFill>
                        <a:srgbClr val="000000"/>
                      </a:solidFill>
                    </a:lnR>
                    <a:lnT w="12699" algn="ctr">
                      <a:solidFill>
                        <a:srgbClr val="000000"/>
                      </a:solidFill>
                    </a:lnT>
                    <a:lnB w="12699" algn="ctr">
                      <a:solidFill>
                        <a:srgbClr val="000000"/>
                      </a:solidFill>
                    </a:lnB>
                  </a:tcPr>
                </a:tc>
                <a:tc>
                  <a:txBody>
                    <a:bodyPr/>
                    <a:p>
                      <a:pPr>
                        <a:defRPr/>
                      </a:pPr>
                      <a:r>
                        <a:rPr sz="2600" b="0" i="0" u="none">
                          <a:solidFill>
                            <a:srgbClr val="4C4C4C"/>
                          </a:solidFill>
                          <a:latin typeface="Times New Roman"/>
                          <a:ea typeface="Times New Roman"/>
                          <a:cs typeface="Times New Roman"/>
                        </a:rPr>
                        <a:t>У любого продукта и услуги есть реальные преимущества, которые клиенты особо ценят. Важно понять, какую качественную характеристику покупатель выделяет в вашем продукте, и максимально ее уси</a:t>
                      </a:r>
                      <a:r>
                        <a:rPr sz="2000" b="0" i="0" u="none">
                          <a:solidFill>
                            <a:srgbClr val="4C4C4C"/>
                          </a:solidFill>
                          <a:latin typeface="Times New Roman"/>
                          <a:ea typeface="Times New Roman"/>
                          <a:cs typeface="Times New Roman"/>
                        </a:rPr>
                        <a:t>лить</a:t>
                      </a:r>
                      <a:endParaRPr sz="2000"/>
                    </a:p>
                    <a:p>
                      <a:pPr>
                        <a:defRPr/>
                      </a:pPr>
                      <a:endParaRPr/>
                    </a:p>
                  </a:txBody>
                  <a:tcPr>
                    <a:lnL w="12699" algn="ctr">
                      <a:solidFill>
                        <a:srgbClr val="000000"/>
                      </a:solidFill>
                    </a:lnL>
                    <a:lnR w="12699" algn="ctr">
                      <a:solidFill>
                        <a:srgbClr val="000000"/>
                      </a:solidFill>
                    </a:lnR>
                    <a:lnT w="12699" algn="ctr">
                      <a:solidFill>
                        <a:srgbClr val="000000"/>
                      </a:solidFill>
                    </a:lnT>
                    <a:lnB w="12699" algn="ctr">
                      <a:solidFill>
                        <a:srgbClr val="000000"/>
                      </a:solidFill>
                    </a:lnB>
                  </a:tcPr>
                </a:tc>
              </a:tr>
              <a:tr h="2001270">
                <a:tc rowSpan="2">
                  <a:txBody>
                    <a:bodyPr/>
                    <a:p>
                      <a:pPr>
                        <a:defRPr/>
                      </a:pPr>
                      <a:endParaRPr/>
                    </a:p>
                    <a:p>
                      <a:pPr>
                        <a:defRPr/>
                      </a:pPr>
                      <a:endParaRPr/>
                    </a:p>
                  </a:txBody>
                  <a:tcPr>
                    <a:lnL w="12699" algn="ctr">
                      <a:solidFill>
                        <a:srgbClr val="000000"/>
                      </a:solidFill>
                    </a:lnL>
                    <a:lnR w="12699" algn="ctr">
                      <a:solidFill>
                        <a:srgbClr val="000000"/>
                      </a:solidFill>
                    </a:lnR>
                    <a:lnT w="12699" algn="ctr">
                      <a:solidFill>
                        <a:srgbClr val="000000"/>
                      </a:solidFill>
                    </a:lnT>
                    <a:lnB w="12699" algn="ctr">
                      <a:solidFill>
                        <a:srgbClr val="000000"/>
                      </a:solidFill>
                    </a:lnB>
                  </a:tcPr>
                </a:tc>
                <a:tc>
                  <a:txBody>
                    <a:bodyPr/>
                    <a:p>
                      <a:pPr>
                        <a:defRPr/>
                      </a:pPr>
                      <a:endParaRPr/>
                    </a:p>
                  </a:txBody>
                  <a:tcPr>
                    <a:lnL w="12699" algn="ctr">
                      <a:solidFill>
                        <a:srgbClr val="000000"/>
                      </a:solidFill>
                    </a:lnL>
                    <a:lnR w="12699" algn="ctr">
                      <a:solidFill>
                        <a:srgbClr val="000000"/>
                      </a:solidFill>
                    </a:lnR>
                    <a:lnT w="12699" algn="ctr">
                      <a:solidFill>
                        <a:srgbClr val="000000"/>
                      </a:solidFill>
                    </a:lnT>
                    <a:lnB w="12699" algn="ctr">
                      <a:solidFill>
                        <a:srgbClr val="000000"/>
                      </a:solidFill>
                    </a:lnB>
                  </a:tcPr>
                </a:tc>
              </a:tr>
              <a:tr h="685550">
                <a:tc vMerge="1">
                  <a:txBody>
                    <a:bodyPr/>
                    <a:p>
                      <a:pPr>
                        <a:defRPr/>
                      </a:pPr>
                      <a:endParaRPr/>
                    </a:p>
                  </a:txBody>
                  <a:tcPr>
                    <a:lnL w="12699" algn="ctr">
                      <a:solidFill>
                        <a:srgbClr val="000000"/>
                      </a:solidFill>
                    </a:lnL>
                    <a:lnR w="12699" algn="ctr">
                      <a:solidFill>
                        <a:srgbClr val="000000"/>
                      </a:solidFill>
                    </a:lnR>
                    <a:lnT w="12699" algn="ctr">
                      <a:solidFill>
                        <a:srgbClr val="000000"/>
                      </a:solidFill>
                    </a:lnT>
                    <a:lnB w="12699" algn="ctr">
                      <a:solidFill>
                        <a:srgbClr val="000000"/>
                      </a:solidFill>
                    </a:lnB>
                  </a:tcPr>
                </a:tc>
                <a:tc>
                  <a:txBody>
                    <a:bodyPr/>
                    <a:p>
                      <a:pPr>
                        <a:defRPr/>
                      </a:pPr>
                      <a:endParaRPr/>
                    </a:p>
                  </a:txBody>
                  <a:tcPr>
                    <a:lnL w="12699" algn="ctr">
                      <a:solidFill>
                        <a:srgbClr val="000000"/>
                      </a:solidFill>
                    </a:lnL>
                    <a:lnR w="12699" algn="ctr">
                      <a:solidFill>
                        <a:srgbClr val="000000"/>
                      </a:solidFill>
                    </a:lnR>
                    <a:lnT w="12699" algn="ctr">
                      <a:solidFill>
                        <a:srgbClr val="000000"/>
                      </a:solidFill>
                    </a:lnT>
                    <a:lnB w="12699" algn="ctr">
                      <a:solidFill>
                        <a:srgbClr val="000000"/>
                      </a:solidFill>
                    </a:lnB>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221702580" name="PlaceHolder 1"/>
          <p:cNvSpPr>
            <a:spLocks noGrp="1"/>
          </p:cNvSpPr>
          <p:nvPr>
            <p:ph type="title"/>
          </p:nvPr>
        </p:nvSpPr>
        <p:spPr bwMode="auto">
          <a:xfrm flipH="0" flipV="0">
            <a:off x="401999" y="-1469"/>
            <a:ext cx="11179558" cy="1144469"/>
          </a:xfrm>
          <a:prstGeom prst="rect">
            <a:avLst/>
          </a:prstGeom>
          <a:noFill/>
          <a:ln w="0">
            <a:noFill/>
          </a:ln>
        </p:spPr>
        <p:txBody>
          <a:bodyPr lIns="0" tIns="0" rIns="0" bIns="0" anchor="ctr">
            <a:noAutofit/>
          </a:bodyPr>
          <a:p>
            <a:pPr>
              <a:defRPr/>
            </a:pPr>
            <a:r>
              <a:rPr lang="ru-RU" sz="4800" b="1" i="0" u="none" strike="noStrike" cap="none" spc="0">
                <a:solidFill>
                  <a:srgbClr val="4C4C4C"/>
                </a:solidFill>
                <a:latin typeface="Times New Roman"/>
                <a:ea typeface="Times New Roman"/>
                <a:cs typeface="Times New Roman"/>
              </a:rPr>
              <a:t>2. Усиление эмоциональных преимуществ</a:t>
            </a:r>
            <a:endParaRPr sz="4800"/>
          </a:p>
          <a:p>
            <a:pPr>
              <a:defRPr/>
            </a:pPr>
            <a:endParaRPr/>
          </a:p>
        </p:txBody>
      </p:sp>
      <p:sp>
        <p:nvSpPr>
          <p:cNvPr id="1522707336" name="PlaceHolder 2"/>
          <p:cNvSpPr>
            <a:spLocks noGrp="1"/>
          </p:cNvSpPr>
          <p:nvPr>
            <p:ph/>
          </p:nvPr>
        </p:nvSpPr>
        <p:spPr bwMode="auto">
          <a:xfrm flipH="0" flipV="0">
            <a:off x="609480" y="1581149"/>
            <a:ext cx="10972078" cy="4857539"/>
          </a:xfrm>
          <a:prstGeom prst="rect">
            <a:avLst/>
          </a:prstGeom>
          <a:noFill/>
          <a:ln w="0">
            <a:noFill/>
          </a:ln>
        </p:spPr>
        <p:txBody>
          <a:bodyPr vertOverflow="overflow" horzOverflow="overflow" vert="horz" wrap="square" lIns="0" tIns="0" rIns="0" bIns="0" numCol="1" spcCol="0" rtlCol="0" fromWordArt="0" anchor="t" anchorCtr="0" forceAA="0" upright="0" compatLnSpc="0">
            <a:normAutofit fontScale="85000" lnSpcReduction="3000"/>
          </a:bodyPr>
          <a:p>
            <a:pPr>
              <a:defRPr/>
            </a:pPr>
            <a:r>
              <a:rPr lang="ru-RU" sz="2800" b="0" i="0" u="none" strike="noStrike" cap="none" spc="0">
                <a:solidFill>
                  <a:schemeClr val="tx1"/>
                </a:solidFill>
                <a:latin typeface="Times New Roman"/>
                <a:ea typeface="Times New Roman"/>
                <a:cs typeface="Times New Roman"/>
              </a:rPr>
              <a:t>Сформулировать эмоциональные преимущества обычного батона можно следующими способами:</a:t>
            </a:r>
            <a:endParaRPr sz="2800">
              <a:solidFill>
                <a:schemeClr val="tx1"/>
              </a:solidFill>
            </a:endParaRPr>
          </a:p>
          <a:p>
            <a:pPr>
              <a:defRPr/>
            </a:pPr>
            <a:r>
              <a:rPr lang="ru-RU" sz="2800" b="0" i="0" u="none" strike="noStrike" cap="none" spc="0">
                <a:solidFill>
                  <a:schemeClr val="tx1"/>
                </a:solidFill>
                <a:latin typeface="Times New Roman"/>
                <a:ea typeface="Times New Roman"/>
                <a:cs typeface="Times New Roman"/>
              </a:rPr>
              <a:t>— содержит витамины группы B, особенно полезные для нашей нервной системы;</a:t>
            </a:r>
            <a:endParaRPr sz="2800">
              <a:solidFill>
                <a:schemeClr val="tx1"/>
              </a:solidFill>
            </a:endParaRPr>
          </a:p>
          <a:p>
            <a:pPr>
              <a:defRPr/>
            </a:pPr>
            <a:r>
              <a:rPr lang="ru-RU" sz="2800" b="0" i="0" u="none" strike="noStrike" cap="none" spc="0">
                <a:solidFill>
                  <a:schemeClr val="tx1"/>
                </a:solidFill>
                <a:latin typeface="Times New Roman"/>
                <a:ea typeface="Times New Roman"/>
                <a:cs typeface="Times New Roman"/>
              </a:rPr>
              <a:t>— не содержит холестерин;</a:t>
            </a:r>
            <a:endParaRPr sz="2800">
              <a:solidFill>
                <a:schemeClr val="tx1"/>
              </a:solidFill>
            </a:endParaRPr>
          </a:p>
          <a:p>
            <a:pPr>
              <a:defRPr/>
            </a:pPr>
            <a:r>
              <a:rPr lang="ru-RU" sz="2800" b="0" i="0" u="none" strike="noStrike" cap="none" spc="0">
                <a:solidFill>
                  <a:schemeClr val="tx1"/>
                </a:solidFill>
                <a:latin typeface="Times New Roman"/>
                <a:ea typeface="Times New Roman"/>
                <a:cs typeface="Times New Roman"/>
              </a:rPr>
              <a:t>— натуральный продукт;</a:t>
            </a:r>
            <a:endParaRPr sz="2800">
              <a:solidFill>
                <a:schemeClr val="tx1"/>
              </a:solidFill>
            </a:endParaRPr>
          </a:p>
          <a:p>
            <a:pPr>
              <a:defRPr/>
            </a:pPr>
            <a:r>
              <a:rPr lang="ru-RU" sz="2800" b="0" i="0" u="none" strike="noStrike" cap="none" spc="0">
                <a:solidFill>
                  <a:schemeClr val="tx1"/>
                </a:solidFill>
                <a:latin typeface="Times New Roman"/>
                <a:ea typeface="Times New Roman"/>
                <a:cs typeface="Times New Roman"/>
              </a:rPr>
              <a:t>— можно сделать 20 бутербродов;</a:t>
            </a:r>
            <a:endParaRPr sz="2800">
              <a:solidFill>
                <a:schemeClr val="tx1"/>
              </a:solidFill>
            </a:endParaRPr>
          </a:p>
          <a:p>
            <a:pPr>
              <a:defRPr/>
            </a:pPr>
            <a:r>
              <a:rPr lang="ru-RU" sz="2800" b="0" i="0" u="none" strike="noStrike" cap="none" spc="0">
                <a:solidFill>
                  <a:schemeClr val="tx1"/>
                </a:solidFill>
                <a:latin typeface="Times New Roman"/>
                <a:ea typeface="Times New Roman"/>
                <a:cs typeface="Times New Roman"/>
              </a:rPr>
              <a:t>— содержит цинк, благодаря которому ногти становятся крепче и быстрее растут.</a:t>
            </a:r>
            <a:endParaRPr sz="2800" b="0" i="0" u="none" strike="noStrike" cap="none" spc="0">
              <a:solidFill>
                <a:schemeClr val="tx1"/>
              </a:solidFill>
              <a:latin typeface="Times New Roman"/>
              <a:cs typeface="Times New Roman"/>
            </a:endParaRPr>
          </a:p>
          <a:p>
            <a:pPr>
              <a:defRPr/>
            </a:pPr>
            <a:endParaRPr sz="2800">
              <a:solidFill>
                <a:schemeClr val="tx1"/>
              </a:solidFill>
            </a:endParaRPr>
          </a:p>
          <a:p>
            <a:pPr>
              <a:defRPr/>
            </a:pPr>
            <a:endParaRPr sz="2800">
              <a:solidFill>
                <a:schemeClr val="tx1"/>
              </a:solidFill>
            </a:endParaRPr>
          </a:p>
          <a:p>
            <a:pPr>
              <a:defRPr/>
            </a:pPr>
            <a:r>
              <a:rPr lang="ru-RU" sz="2800" b="0" i="0" u="none" strike="noStrike" cap="none" spc="0">
                <a:solidFill>
                  <a:schemeClr val="tx1"/>
                </a:solidFill>
                <a:latin typeface="Times New Roman"/>
                <a:ea typeface="Times New Roman"/>
                <a:cs typeface="Times New Roman"/>
              </a:rPr>
              <a:t>Чтобы найти эмоциональные преимущества продукта подумайте, в каких обстоятельствах совершается покупка</a:t>
            </a:r>
            <a:endParaRPr sz="2800">
              <a:solidFill>
                <a:schemeClr val="tx1"/>
              </a:solidFill>
            </a:endParaRPr>
          </a:p>
          <a:p>
            <a:pPr>
              <a:defRPr/>
            </a:pPr>
            <a:endParaRPr sz="2800">
              <a:solidFill>
                <a:schemeClr val="tx1"/>
              </a:solidFill>
            </a:endParaRPr>
          </a:p>
          <a:p>
            <a:pPr>
              <a:defRPr/>
            </a:pPr>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64419370" name="PlaceHolder 1"/>
          <p:cNvSpPr>
            <a:spLocks noGrp="1"/>
          </p:cNvSpPr>
          <p:nvPr>
            <p:ph type="title"/>
          </p:nvPr>
        </p:nvSpPr>
        <p:spPr bwMode="auto">
          <a:xfrm flipH="0" flipV="0">
            <a:off x="1428629" y="227129"/>
            <a:ext cx="9142920" cy="1144469"/>
          </a:xfrm>
          <a:prstGeom prst="rect">
            <a:avLst/>
          </a:prstGeom>
          <a:noFill/>
          <a:ln w="0">
            <a:noFill/>
          </a:ln>
        </p:spPr>
        <p:txBody>
          <a:bodyPr lIns="0" tIns="0" rIns="0" bIns="0" anchor="ctr">
            <a:noAutofit/>
          </a:bodyPr>
          <a:p>
            <a:pPr>
              <a:defRPr/>
            </a:pPr>
            <a:r>
              <a:rPr sz="3600" b="1" i="0" u="none">
                <a:solidFill>
                  <a:srgbClr val="4C4C4C"/>
                </a:solidFill>
                <a:latin typeface="Times New Roman"/>
                <a:ea typeface="Times New Roman"/>
                <a:cs typeface="Times New Roman"/>
              </a:rPr>
              <a:t>3. Повышение цены</a:t>
            </a:r>
            <a:endParaRPr sz="3600"/>
          </a:p>
        </p:txBody>
      </p:sp>
      <p:sp>
        <p:nvSpPr>
          <p:cNvPr id="1547411951" name="PlaceHolder 2"/>
          <p:cNvSpPr>
            <a:spLocks noGrp="1"/>
          </p:cNvSpPr>
          <p:nvPr>
            <p:ph/>
          </p:nvPr>
        </p:nvSpPr>
        <p:spPr bwMode="auto">
          <a:xfrm>
            <a:off x="609480" y="1604520"/>
            <a:ext cx="10972078" cy="3976920"/>
          </a:xfrm>
          <a:prstGeom prst="rect">
            <a:avLst/>
          </a:prstGeom>
          <a:noFill/>
          <a:ln w="0">
            <a:noFill/>
          </a:ln>
        </p:spPr>
        <p:txBody>
          <a:bodyPr lIns="0" tIns="0" rIns="0" bIns="0" anchor="t">
            <a:normAutofit/>
          </a:bodyPr>
          <a:p>
            <a:pPr>
              <a:defRPr/>
            </a:pPr>
            <a:endParaRPr sz="2800">
              <a:solidFill>
                <a:schemeClr val="tx1"/>
              </a:solidFill>
            </a:endParaRPr>
          </a:p>
          <a:p>
            <a:pPr>
              <a:defRPr/>
            </a:pPr>
            <a:r>
              <a:rPr sz="2800" b="0" i="0" u="none">
                <a:solidFill>
                  <a:schemeClr val="tx1"/>
                </a:solidFill>
                <a:latin typeface="Times New Roman"/>
                <a:ea typeface="Times New Roman"/>
                <a:cs typeface="Times New Roman"/>
              </a:rPr>
              <a:t>Высокая цена всегда была и будет признаком высокого качества, даже если на самом деле это не так. По умолчанию люди считают, что если на продукт одной фирмы цена выше, чем на аналогичный продукт конкурента, то значит, и качество тоже выше. Так как высокая цена означает и вложение больших ресурсов в создание самого продукта.</a:t>
            </a:r>
            <a:endParaRPr sz="2800" b="0" i="0" u="none">
              <a:solidFill>
                <a:schemeClr val="tx1"/>
              </a:solidFill>
              <a:latin typeface="Times New Roman"/>
              <a:ea typeface="Times New Roman"/>
              <a:cs typeface="Times New Roman"/>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428058873" name="PlaceHolder 1"/>
          <p:cNvSpPr>
            <a:spLocks noGrp="1"/>
          </p:cNvSpPr>
          <p:nvPr>
            <p:ph type="title"/>
          </p:nvPr>
        </p:nvSpPr>
        <p:spPr bwMode="auto">
          <a:prstGeom prst="rect">
            <a:avLst/>
          </a:prstGeom>
          <a:noFill/>
          <a:ln w="0">
            <a:noFill/>
          </a:ln>
        </p:spPr>
        <p:txBody>
          <a:bodyPr lIns="0" tIns="0" rIns="0" bIns="0" anchor="ctr">
            <a:noAutofit/>
          </a:bodyPr>
          <a:p>
            <a:pPr>
              <a:defRPr/>
            </a:pPr>
            <a:r>
              <a:rPr sz="3600"/>
              <a:t>4. История продукта/Продукт с историей</a:t>
            </a:r>
            <a:endParaRPr sz="3600"/>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8.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1134961905" name="PlaceHolder 1"/>
          <p:cNvSpPr>
            <a:spLocks noGrp="1"/>
          </p:cNvSpPr>
          <p:nvPr>
            <p:ph type="title"/>
          </p:nvPr>
        </p:nvSpPr>
        <p:spPr bwMode="auto">
          <a:xfrm>
            <a:off x="1523880" y="1122480"/>
            <a:ext cx="9142920" cy="2386440"/>
          </a:xfrm>
          <a:prstGeom prst="rect">
            <a:avLst/>
          </a:prstGeom>
          <a:noFill/>
          <a:ln w="0">
            <a:noFill/>
          </a:ln>
        </p:spPr>
        <p:txBody>
          <a:bodyPr lIns="0" tIns="0" rIns="0" bIns="0" anchor="ctr">
            <a:noAutofit/>
          </a:bodyPr>
          <a:p>
            <a:pPr>
              <a:defRPr/>
            </a:pPr>
            <a:r>
              <a:rPr sz="3600" b="1" i="0" u="none">
                <a:solidFill>
                  <a:schemeClr val="tx1"/>
                </a:solidFill>
                <a:latin typeface="Times New Roman"/>
                <a:ea typeface="Times New Roman"/>
                <a:cs typeface="Times New Roman"/>
              </a:rPr>
              <a:t>5. Запуск слухов о продукте</a:t>
            </a:r>
            <a:endParaRPr sz="3600">
              <a:solidFill>
                <a:schemeClr val="tx1"/>
              </a:solidFill>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29.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776712328" name="PlaceHolder 1"/>
          <p:cNvSpPr>
            <a:spLocks noGrp="1"/>
          </p:cNvSpPr>
          <p:nvPr>
            <p:ph type="title"/>
          </p:nvPr>
        </p:nvSpPr>
        <p:spPr bwMode="auto">
          <a:xfrm>
            <a:off x="1523880" y="1122480"/>
            <a:ext cx="9142920" cy="2386440"/>
          </a:xfrm>
          <a:prstGeom prst="rect">
            <a:avLst/>
          </a:prstGeom>
          <a:noFill/>
          <a:ln w="0">
            <a:noFill/>
          </a:ln>
        </p:spPr>
        <p:txBody>
          <a:bodyPr lIns="0" tIns="0" rIns="0" bIns="0" anchor="ctr">
            <a:noAutofit/>
          </a:bodyPr>
          <a:p>
            <a:pPr>
              <a:defRPr/>
            </a:pPr>
            <a:r>
              <a:rPr sz="3600" b="1" i="0" u="none">
                <a:solidFill>
                  <a:schemeClr val="tx1"/>
                </a:solidFill>
                <a:latin typeface="Times New Roman"/>
                <a:ea typeface="Times New Roman"/>
                <a:cs typeface="Times New Roman"/>
              </a:rPr>
              <a:t>6. Создание искусственного дефицита</a:t>
            </a:r>
            <a:endParaRPr sz="3600">
              <a:solidFill>
                <a:schemeClr val="tx1"/>
              </a:solidFill>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1532725975" name="PlaceHolder 1"/>
          <p:cNvSpPr>
            <a:spLocks noGrp="1"/>
          </p:cNvSpPr>
          <p:nvPr>
            <p:ph type="title"/>
          </p:nvPr>
        </p:nvSpPr>
        <p:spPr bwMode="auto">
          <a:xfrm flipH="0" flipV="0">
            <a:off x="1390529" y="208080"/>
            <a:ext cx="9142920" cy="934920"/>
          </a:xfrm>
          <a:prstGeom prst="rect">
            <a:avLst/>
          </a:prstGeom>
          <a:noFill/>
          <a:ln w="0">
            <a:noFill/>
          </a:ln>
        </p:spPr>
        <p:txBody>
          <a:bodyPr lIns="0" tIns="0" rIns="0" bIns="0" anchor="ctr">
            <a:noAutofit/>
          </a:bodyPr>
          <a:p>
            <a:pPr>
              <a:defRPr/>
            </a:pPr>
            <a:r>
              <a:rPr sz="4800" b="1">
                <a:solidFill>
                  <a:srgbClr val="1A1818"/>
                </a:solidFill>
                <a:latin typeface="Liberation Sans"/>
                <a:ea typeface="Liberation Sans"/>
                <a:cs typeface="Liberation Sans"/>
              </a:rPr>
              <a:t>Признаки хорошего оффера:</a:t>
            </a:r>
            <a:endParaRPr sz="4800"/>
          </a:p>
        </p:txBody>
      </p:sp>
      <p:sp>
        <p:nvSpPr>
          <p:cNvPr id="45530519" name="PlaceHolder 2"/>
          <p:cNvSpPr>
            <a:spLocks noGrp="1"/>
          </p:cNvSpPr>
          <p:nvPr>
            <p:ph type="subTitle"/>
          </p:nvPr>
        </p:nvSpPr>
        <p:spPr bwMode="auto">
          <a:xfrm flipH="0" flipV="0">
            <a:off x="609480" y="1676399"/>
            <a:ext cx="10972078" cy="4552949"/>
          </a:xfrm>
          <a:prstGeom prst="rect">
            <a:avLst/>
          </a:prstGeom>
          <a:noFill/>
          <a:ln w="0">
            <a:noFill/>
          </a:ln>
        </p:spPr>
        <p:txBody>
          <a:bodyPr lIns="0" tIns="0" rIns="0" bIns="0" anchor="ctr">
            <a:noAutofit/>
          </a:bodyPr>
          <a:p>
            <a:pPr>
              <a:defRPr/>
            </a:pPr>
            <a:r>
              <a:rPr sz="2600">
                <a:solidFill>
                  <a:srgbClr val="1A1818"/>
                </a:solidFill>
                <a:latin typeface="Liberation Sans"/>
                <a:ea typeface="Liberation Sans"/>
                <a:cs typeface="Liberation Sans"/>
              </a:rPr>
              <a:t>Клиентоориентированность</a:t>
            </a:r>
            <a:r>
              <a:rPr sz="2600"/>
              <a:t> </a:t>
            </a:r>
            <a:endParaRPr sz="2600"/>
          </a:p>
          <a:p>
            <a:pPr>
              <a:defRPr/>
            </a:pPr>
            <a:r>
              <a:rPr sz="2600">
                <a:solidFill>
                  <a:srgbClr val="1A1818"/>
                </a:solidFill>
                <a:latin typeface="Liberation Sans"/>
                <a:ea typeface="Liberation Sans"/>
                <a:cs typeface="Liberation Sans"/>
              </a:rPr>
              <a:t>Краткость</a:t>
            </a:r>
            <a:endParaRPr sz="2600"/>
          </a:p>
          <a:p>
            <a:pPr>
              <a:defRPr/>
            </a:pPr>
            <a:r>
              <a:rPr sz="2600"/>
              <a:t>Конкретность</a:t>
            </a:r>
            <a:endParaRPr sz="2600"/>
          </a:p>
          <a:p>
            <a:pPr>
              <a:defRPr/>
            </a:pPr>
            <a:r>
              <a:rPr sz="2600">
                <a:solidFill>
                  <a:srgbClr val="1A1818"/>
                </a:solidFill>
                <a:latin typeface="Liberation Sans"/>
                <a:ea typeface="Liberation Sans"/>
                <a:cs typeface="Liberation Sans"/>
              </a:rPr>
              <a:t>Правдивость</a:t>
            </a:r>
            <a:endParaRPr sz="2600"/>
          </a:p>
          <a:p>
            <a:pPr>
              <a:defRPr/>
            </a:pPr>
            <a:r>
              <a:rPr sz="2600">
                <a:solidFill>
                  <a:srgbClr val="1A1818"/>
                </a:solidFill>
                <a:latin typeface="Liberation Sans"/>
                <a:ea typeface="Liberation Sans"/>
                <a:cs typeface="Liberation Sans"/>
              </a:rPr>
              <a:t>Выгодность</a:t>
            </a:r>
            <a:endParaRPr sz="2600"/>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30.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378411995" name="PlaceHolder 1"/>
          <p:cNvSpPr>
            <a:spLocks noGrp="1"/>
          </p:cNvSpPr>
          <p:nvPr>
            <p:ph type="title"/>
          </p:nvPr>
        </p:nvSpPr>
        <p:spPr bwMode="auto">
          <a:xfrm>
            <a:off x="1523880" y="1122480"/>
            <a:ext cx="9142920" cy="2386440"/>
          </a:xfrm>
          <a:prstGeom prst="rect">
            <a:avLst/>
          </a:prstGeom>
          <a:noFill/>
          <a:ln w="0">
            <a:noFill/>
          </a:ln>
        </p:spPr>
        <p:txBody>
          <a:bodyPr lIns="0" tIns="0" rIns="0" bIns="0" anchor="ctr">
            <a:noAutofit/>
          </a:bodyPr>
          <a:p>
            <a:pPr>
              <a:defRPr/>
            </a:pPr>
            <a:r>
              <a:rPr sz="3600" b="1" i="0" u="none">
                <a:solidFill>
                  <a:schemeClr val="tx1"/>
                </a:solidFill>
                <a:latin typeface="Times New Roman"/>
                <a:ea typeface="Times New Roman"/>
                <a:cs typeface="Times New Roman"/>
              </a:rPr>
              <a:t>7. Добавление секретного ингредиента</a:t>
            </a:r>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3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925725737" name="PlaceHolder 1"/>
          <p:cNvSpPr>
            <a:spLocks noGrp="1"/>
          </p:cNvSpPr>
          <p:nvPr>
            <p:ph type="title"/>
          </p:nvPr>
        </p:nvSpPr>
        <p:spPr bwMode="auto">
          <a:xfrm>
            <a:off x="1523880" y="1122480"/>
            <a:ext cx="9142920" cy="2386440"/>
          </a:xfrm>
          <a:prstGeom prst="rect">
            <a:avLst/>
          </a:prstGeom>
          <a:noFill/>
          <a:ln w="0">
            <a:noFill/>
          </a:ln>
        </p:spPr>
        <p:txBody>
          <a:bodyPr lIns="0" tIns="0" rIns="0" bIns="0" anchor="ctr">
            <a:noAutofit/>
          </a:bodyPr>
          <a:p>
            <a:pPr>
              <a:defRPr/>
            </a:pPr>
            <a:r>
              <a:rPr sz="4800"/>
              <a:t>Заголовки</a:t>
            </a:r>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3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333731726" name="PlaceHolder 1"/>
          <p:cNvSpPr>
            <a:spLocks noGrp="1"/>
          </p:cNvSpPr>
          <p:nvPr>
            <p:ph type="title"/>
          </p:nvPr>
        </p:nvSpPr>
        <p:spPr bwMode="auto">
          <a:xfrm flipH="0" flipV="0">
            <a:off x="1142879" y="341429"/>
            <a:ext cx="9142920" cy="1011119"/>
          </a:xfrm>
          <a:prstGeom prst="rect">
            <a:avLst/>
          </a:prstGeom>
          <a:noFill/>
          <a:ln w="0">
            <a:noFill/>
          </a:ln>
        </p:spPr>
        <p:txBody>
          <a:bodyPr lIns="0" tIns="0" rIns="0" bIns="0" anchor="ctr">
            <a:noAutofit/>
          </a:bodyPr>
          <a:p>
            <a:pPr marL="482137" indent="-482137">
              <a:buAutoNum type="arabicPeriod"/>
              <a:defRPr/>
            </a:pPr>
            <a:r>
              <a:rPr sz="3600"/>
              <a:t>Вопросительные</a:t>
            </a:r>
            <a:endParaRPr sz="3600"/>
          </a:p>
        </p:txBody>
      </p:sp>
      <p:sp>
        <p:nvSpPr>
          <p:cNvPr id="681710927" name=""/>
          <p:cNvSpPr txBox="1"/>
          <p:nvPr/>
        </p:nvSpPr>
        <p:spPr bwMode="auto">
          <a:xfrm flipH="0" flipV="0">
            <a:off x="840149" y="1714500"/>
            <a:ext cx="9755039" cy="640440"/>
          </a:xfrm>
          <a:prstGeom prst="rect">
            <a:avLst/>
          </a:prstGeom>
          <a:noFill/>
        </p:spPr>
        <p:txBody>
          <a:bodyPr vertOverflow="overflow" horzOverflow="overflow" vert="horz" wrap="square" lIns="91440" tIns="45720" rIns="91440" bIns="45720" numCol="1" spcCol="0" rtlCol="0" fromWordArt="0" anchor="t" anchorCtr="0" forceAA="0" upright="0" compatLnSpc="0">
            <a:spAutoFit/>
          </a:bodyPr>
          <a:p>
            <a:pPr>
              <a:defRPr/>
            </a:pPr>
            <a:r>
              <a:rPr sz="3600"/>
              <a:t>КАК</a:t>
            </a:r>
            <a:endParaRPr sz="3600"/>
          </a:p>
        </p:txBody>
      </p:sp>
      <p:sp>
        <p:nvSpPr>
          <p:cNvPr id="491101004" name=""/>
          <p:cNvSpPr txBox="1"/>
          <p:nvPr/>
        </p:nvSpPr>
        <p:spPr bwMode="auto">
          <a:xfrm flipH="0" flipV="0">
            <a:off x="744359" y="2781299"/>
            <a:ext cx="9946619" cy="640440"/>
          </a:xfrm>
          <a:prstGeom prst="rect">
            <a:avLst/>
          </a:prstGeom>
          <a:noFill/>
        </p:spPr>
        <p:txBody>
          <a:bodyPr vertOverflow="overflow" horzOverflow="overflow" vert="horz" wrap="square" lIns="91440" tIns="45720" rIns="91440" bIns="45720" numCol="1" spcCol="0" rtlCol="0" fromWordArt="0" anchor="t" anchorCtr="0" forceAA="0" upright="0" compatLnSpc="0">
            <a:spAutoFit/>
          </a:bodyPr>
          <a:p>
            <a:pPr>
              <a:defRPr/>
            </a:pPr>
            <a:r>
              <a:rPr sz="3600"/>
              <a:t>ПОЧЕМУ</a:t>
            </a:r>
            <a:endParaRPr sz="3600"/>
          </a:p>
        </p:txBody>
      </p:sp>
      <p:sp>
        <p:nvSpPr>
          <p:cNvPr id="1436525760" name=""/>
          <p:cNvSpPr txBox="1"/>
          <p:nvPr/>
        </p:nvSpPr>
        <p:spPr bwMode="auto">
          <a:xfrm flipH="0" flipV="0">
            <a:off x="897299" y="3943350"/>
            <a:ext cx="8366549" cy="640440"/>
          </a:xfrm>
          <a:prstGeom prst="rect">
            <a:avLst/>
          </a:prstGeom>
          <a:noFill/>
        </p:spPr>
        <p:txBody>
          <a:bodyPr vertOverflow="overflow" horzOverflow="overflow" vert="horz" wrap="square" lIns="91440" tIns="45720" rIns="91440" bIns="45720" numCol="1" spcCol="0" rtlCol="0" fromWordArt="0" anchor="t" anchorCtr="0" forceAA="0" upright="0" compatLnSpc="0">
            <a:spAutoFit/>
          </a:bodyPr>
          <a:p>
            <a:pPr>
              <a:defRPr/>
            </a:pPr>
            <a:r>
              <a:rPr sz="3600"/>
              <a:t>Сколько</a:t>
            </a:r>
            <a:endParaRPr sz="3600"/>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3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1426077544" name="PlaceHolder 1"/>
          <p:cNvSpPr>
            <a:spLocks noGrp="1"/>
          </p:cNvSpPr>
          <p:nvPr>
            <p:ph type="title"/>
          </p:nvPr>
        </p:nvSpPr>
        <p:spPr bwMode="auto">
          <a:xfrm flipH="0" flipV="0">
            <a:off x="1466729" y="397109"/>
            <a:ext cx="9142920" cy="725369"/>
          </a:xfrm>
          <a:prstGeom prst="rect">
            <a:avLst/>
          </a:prstGeom>
          <a:noFill/>
          <a:ln w="0">
            <a:noFill/>
          </a:ln>
        </p:spPr>
        <p:txBody>
          <a:bodyPr lIns="0" tIns="0" rIns="0" bIns="0" anchor="ctr">
            <a:noAutofit/>
          </a:bodyPr>
          <a:p>
            <a:pPr>
              <a:defRPr/>
            </a:pPr>
            <a:r>
              <a:rPr sz="4800"/>
              <a:t>Вопросительные заголовки</a:t>
            </a:r>
            <a:endParaRPr sz="4800"/>
          </a:p>
        </p:txBody>
      </p:sp>
      <p:sp>
        <p:nvSpPr>
          <p:cNvPr id="886571386" name="PlaceHolder 2"/>
          <p:cNvSpPr>
            <a:spLocks noGrp="1"/>
          </p:cNvSpPr>
          <p:nvPr>
            <p:ph type="subTitle"/>
          </p:nvPr>
        </p:nvSpPr>
        <p:spPr bwMode="auto">
          <a:xfrm>
            <a:off x="609480" y="1604520"/>
            <a:ext cx="10972078" cy="3976920"/>
          </a:xfrm>
          <a:prstGeom prst="rect">
            <a:avLst/>
          </a:prstGeom>
          <a:noFill/>
          <a:ln w="0">
            <a:noFill/>
          </a:ln>
        </p:spPr>
        <p:txBody>
          <a:bodyPr lIns="0" tIns="0" rIns="0" bIns="0" anchor="ctr">
            <a:noAutofit/>
          </a:bodyPr>
          <a:p>
            <a:pPr>
              <a:defRPr/>
            </a:pPr>
            <a:r>
              <a:rPr sz="3600" b="0" i="0" u="none">
                <a:solidFill>
                  <a:srgbClr val="7030A0"/>
                </a:solidFill>
                <a:latin typeface="Liberation Sans"/>
                <a:ea typeface="Liberation Sans"/>
                <a:cs typeface="Liberation Sans"/>
              </a:rPr>
              <a:t>Чему может научить поиск работы?</a:t>
            </a:r>
            <a:endParaRPr sz="3600">
              <a:solidFill>
                <a:srgbClr val="7030A0"/>
              </a:solidFill>
            </a:endParaRPr>
          </a:p>
          <a:p>
            <a:pPr>
              <a:defRPr/>
            </a:pPr>
            <a:endParaRPr sz="3600">
              <a:solidFill>
                <a:srgbClr val="7030A0"/>
              </a:solidFill>
            </a:endParaRPr>
          </a:p>
          <a:p>
            <a:pPr>
              <a:defRPr/>
            </a:pPr>
            <a:r>
              <a:rPr sz="3600" b="0" i="0" u="none">
                <a:solidFill>
                  <a:srgbClr val="7030A0"/>
                </a:solidFill>
                <a:latin typeface="Liberation Sans"/>
                <a:ea typeface="Liberation Sans"/>
                <a:cs typeface="Liberation Sans"/>
              </a:rPr>
              <a:t>Черт возьми, как отличаться от конкурентов?</a:t>
            </a:r>
            <a:endParaRPr sz="3600">
              <a:solidFill>
                <a:srgbClr val="7030A0"/>
              </a:solidFill>
            </a:endParaRPr>
          </a:p>
          <a:p>
            <a:pPr>
              <a:defRPr/>
            </a:pPr>
            <a:endParaRPr sz="3600">
              <a:solidFill>
                <a:srgbClr val="7030A0"/>
              </a:solidFill>
            </a:endParaRPr>
          </a:p>
          <a:p>
            <a:pPr>
              <a:defRPr/>
            </a:pPr>
            <a:r>
              <a:rPr sz="3600" b="0" i="0" u="none">
                <a:solidFill>
                  <a:srgbClr val="7030A0"/>
                </a:solidFill>
                <a:latin typeface="Liberation Sans"/>
                <a:ea typeface="Liberation Sans"/>
                <a:cs typeface="Liberation Sans"/>
              </a:rPr>
              <a:t>Сколько вы готовы заплатить за мини-консультацию?</a:t>
            </a:r>
            <a:endParaRPr sz="3600">
              <a:solidFill>
                <a:srgbClr val="7030A0"/>
              </a:solidFill>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3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1163473802" name="PlaceHolder 1"/>
          <p:cNvSpPr>
            <a:spLocks noGrp="1"/>
          </p:cNvSpPr>
          <p:nvPr>
            <p:ph type="title"/>
          </p:nvPr>
        </p:nvSpPr>
        <p:spPr bwMode="auto">
          <a:xfrm flipH="0" flipV="0">
            <a:off x="344849" y="284279"/>
            <a:ext cx="10188599" cy="839669"/>
          </a:xfrm>
          <a:prstGeom prst="rect">
            <a:avLst/>
          </a:prstGeom>
          <a:noFill/>
          <a:ln w="0">
            <a:noFill/>
          </a:ln>
        </p:spPr>
        <p:txBody>
          <a:bodyPr lIns="0" tIns="0" rIns="0" bIns="0" anchor="ctr">
            <a:noAutofit/>
          </a:bodyPr>
          <a:p>
            <a:pPr>
              <a:defRPr/>
            </a:pPr>
            <a:r>
              <a:rPr sz="4800"/>
              <a:t>2. </a:t>
            </a:r>
            <a:r>
              <a:rPr sz="3600"/>
              <a:t>Списки, рейтинги, подборки, чек-листы и т.п.</a:t>
            </a:r>
            <a:endParaRPr sz="4800"/>
          </a:p>
        </p:txBody>
      </p:sp>
      <p:sp>
        <p:nvSpPr>
          <p:cNvPr id="117942666" name="PlaceHolder 2"/>
          <p:cNvSpPr>
            <a:spLocks noGrp="1"/>
          </p:cNvSpPr>
          <p:nvPr>
            <p:ph type="subTitle"/>
          </p:nvPr>
        </p:nvSpPr>
        <p:spPr bwMode="auto">
          <a:xfrm flipH="0" flipV="0">
            <a:off x="421049" y="1657349"/>
            <a:ext cx="11468099" cy="4648199"/>
          </a:xfrm>
          <a:prstGeom prst="rect">
            <a:avLst/>
          </a:prstGeom>
          <a:noFill/>
          <a:ln w="0">
            <a:noFill/>
          </a:ln>
        </p:spPr>
        <p:txBody>
          <a:bodyPr lIns="0" tIns="0" rIns="0" bIns="0" anchor="ctr">
            <a:noAutofit/>
          </a:bodyPr>
          <a:p>
            <a:pPr>
              <a:defRPr/>
            </a:pPr>
            <a:r>
              <a:rPr sz="3600"/>
              <a:t>ТОП 5</a:t>
            </a:r>
            <a:endParaRPr sz="3600"/>
          </a:p>
          <a:p>
            <a:pPr>
              <a:defRPr/>
            </a:pPr>
            <a:r>
              <a:rPr sz="3600"/>
              <a:t>10 мифов о </a:t>
            </a:r>
            <a:endParaRPr sz="3600"/>
          </a:p>
          <a:p>
            <a:pPr>
              <a:defRPr/>
            </a:pPr>
            <a:r>
              <a:rPr sz="3600"/>
              <a:t>Подборка....</a:t>
            </a:r>
            <a:endParaRPr sz="3600"/>
          </a:p>
          <a:p>
            <a:pPr>
              <a:defRPr/>
            </a:pPr>
            <a:r>
              <a:rPr sz="3600"/>
              <a:t>6 незаменимых.....</a:t>
            </a:r>
            <a:endParaRPr sz="3600"/>
          </a:p>
          <a:p>
            <a:pPr>
              <a:defRPr/>
            </a:pPr>
            <a:r>
              <a:rPr sz="3600"/>
              <a:t>3 способа.....</a:t>
            </a:r>
            <a:endParaRPr sz="3600"/>
          </a:p>
          <a:p>
            <a:pPr>
              <a:defRPr/>
            </a:pPr>
            <a:r>
              <a:rPr sz="3600"/>
              <a:t>4 идеи</a:t>
            </a:r>
            <a:endParaRPr sz="3600"/>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3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961271665" name="PlaceHolder 1"/>
          <p:cNvSpPr>
            <a:spLocks noGrp="1"/>
          </p:cNvSpPr>
          <p:nvPr>
            <p:ph type="title"/>
          </p:nvPr>
        </p:nvSpPr>
        <p:spPr bwMode="auto">
          <a:xfrm flipH="0" flipV="0">
            <a:off x="802049" y="417628"/>
            <a:ext cx="9769500" cy="1068269"/>
          </a:xfrm>
          <a:prstGeom prst="rect">
            <a:avLst/>
          </a:prstGeom>
          <a:noFill/>
          <a:ln w="0">
            <a:noFill/>
          </a:ln>
        </p:spPr>
        <p:txBody>
          <a:bodyPr lIns="0" tIns="0" rIns="0" bIns="0" anchor="ctr">
            <a:noAutofit/>
          </a:bodyPr>
          <a:p>
            <a:pPr>
              <a:defRPr/>
            </a:pPr>
            <a:r>
              <a:rPr sz="3600"/>
              <a:t>3. Личный опыт/отзыв</a:t>
            </a:r>
            <a:endParaRPr sz="3600"/>
          </a:p>
        </p:txBody>
      </p:sp>
      <p:sp>
        <p:nvSpPr>
          <p:cNvPr id="1981936821" name="PlaceHolder 2"/>
          <p:cNvSpPr>
            <a:spLocks noGrp="1"/>
          </p:cNvSpPr>
          <p:nvPr>
            <p:ph type="subTitle"/>
          </p:nvPr>
        </p:nvSpPr>
        <p:spPr bwMode="auto">
          <a:xfrm flipH="0" flipV="0">
            <a:off x="421049" y="1485900"/>
            <a:ext cx="11372850" cy="5010149"/>
          </a:xfrm>
          <a:prstGeom prst="rect">
            <a:avLst/>
          </a:prstGeom>
          <a:noFill/>
          <a:ln w="0">
            <a:noFill/>
          </a:ln>
        </p:spPr>
        <p:txBody>
          <a:bodyPr lIns="0" tIns="0" rIns="0" bIns="0" anchor="ctr">
            <a:noAutofit/>
          </a:bodyPr>
          <a:p>
            <a:pPr>
              <a:defRPr/>
            </a:pPr>
            <a:r>
              <a:rPr sz="2800"/>
              <a:t>→ Заказала 3 кг вяленой рыбы. Показываю, что получила</a:t>
            </a:r>
            <a:r>
              <a:rPr sz="2800"/>
              <a:t>  </a:t>
            </a:r>
            <a:endParaRPr sz="2800"/>
          </a:p>
          <a:p>
            <a:pPr>
              <a:defRPr/>
            </a:pPr>
            <a:r>
              <a:rPr sz="2800"/>
              <a:t> → Мне 25 и я перестал покупать еду в магазинах</a:t>
            </a:r>
            <a:endParaRPr sz="2800"/>
          </a:p>
          <a:p>
            <a:pPr>
              <a:defRPr/>
            </a:pPr>
            <a:r>
              <a:rPr sz="2800"/>
              <a:t>→ Личный опыт: месяц покупал продукты в СберМаркете</a:t>
            </a:r>
            <a:br>
              <a:rPr/>
            </a:br>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3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46283763" name="PlaceHolder 1"/>
          <p:cNvSpPr>
            <a:spLocks noGrp="1"/>
          </p:cNvSpPr>
          <p:nvPr>
            <p:ph type="title"/>
          </p:nvPr>
        </p:nvSpPr>
        <p:spPr bwMode="auto">
          <a:xfrm flipH="0" flipV="0">
            <a:off x="1523880" y="341429"/>
            <a:ext cx="9142920" cy="1030169"/>
          </a:xfrm>
          <a:prstGeom prst="rect">
            <a:avLst/>
          </a:prstGeom>
          <a:noFill/>
          <a:ln w="0">
            <a:noFill/>
          </a:ln>
        </p:spPr>
        <p:txBody>
          <a:bodyPr lIns="0" tIns="0" rIns="0" bIns="0" anchor="ctr">
            <a:noAutofit/>
          </a:bodyPr>
          <a:p>
            <a:pPr>
              <a:defRPr/>
            </a:pPr>
            <a:r>
              <a:rPr sz="3600" b="1" i="0" u="none">
                <a:solidFill>
                  <a:srgbClr val="000000"/>
                </a:solidFill>
                <a:latin typeface="Liberation Sans"/>
                <a:ea typeface="Liberation Sans"/>
                <a:cs typeface="Liberation Sans"/>
              </a:rPr>
              <a:t>4. Показать выгоду</a:t>
            </a:r>
            <a:endParaRPr/>
          </a:p>
        </p:txBody>
      </p:sp>
      <p:sp>
        <p:nvSpPr>
          <p:cNvPr id="290110369" name="PlaceHolder 2"/>
          <p:cNvSpPr>
            <a:spLocks noGrp="1"/>
          </p:cNvSpPr>
          <p:nvPr>
            <p:ph type="subTitle"/>
          </p:nvPr>
        </p:nvSpPr>
        <p:spPr bwMode="auto">
          <a:xfrm flipH="0" flipV="0">
            <a:off x="-17100" y="1604519"/>
            <a:ext cx="11944350" cy="4834379"/>
          </a:xfrm>
          <a:prstGeom prst="rect">
            <a:avLst/>
          </a:prstGeom>
          <a:noFill/>
          <a:ln w="0">
            <a:noFill/>
          </a:ln>
        </p:spPr>
        <p:txBody>
          <a:bodyPr lIns="0" tIns="0" rIns="0" bIns="0" anchor="ctr">
            <a:noAutofit/>
          </a:bodyPr>
          <a:p>
            <a:pPr>
              <a:defRPr/>
            </a:pPr>
            <a:r>
              <a:rPr sz="3600"/>
              <a:t>  → Как покупать любые авиабилеты со скидкой 5–7%</a:t>
            </a:r>
            <a:endParaRPr sz="3600"/>
          </a:p>
          <a:p>
            <a:pPr>
              <a:defRPr/>
            </a:pPr>
            <a:r>
              <a:rPr sz="3600"/>
              <a:t>  → Попробуйте 8 натуральных продуктов всего за 1379₽</a:t>
            </a:r>
            <a:endParaRPr sz="3600"/>
          </a:p>
          <a:p>
            <a:pPr>
              <a:defRPr/>
            </a:pPr>
            <a:r>
              <a:rPr sz="3600"/>
              <a:t>   → Как электрошвабра Kärcher</a:t>
            </a:r>
            <a:r>
              <a:rPr sz="3600"/>
              <a:t>сократит ваше время на уборку</a:t>
            </a:r>
            <a:endParaRPr sz="3600"/>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3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141115744" name="PlaceHolder 1"/>
          <p:cNvSpPr>
            <a:spLocks noGrp="1"/>
          </p:cNvSpPr>
          <p:nvPr>
            <p:ph type="title"/>
          </p:nvPr>
        </p:nvSpPr>
        <p:spPr bwMode="auto">
          <a:xfrm flipH="0" flipV="0">
            <a:off x="1352429" y="321644"/>
            <a:ext cx="9142920" cy="1240454"/>
          </a:xfrm>
          <a:prstGeom prst="rect">
            <a:avLst/>
          </a:prstGeom>
          <a:noFill/>
          <a:ln w="0">
            <a:noFill/>
          </a:ln>
        </p:spPr>
        <p:txBody>
          <a:bodyPr lIns="0" tIns="0" rIns="0" bIns="0" anchor="ctr">
            <a:noAutofit/>
          </a:bodyPr>
          <a:p>
            <a:pPr>
              <a:defRPr/>
            </a:pPr>
            <a:r>
              <a:rPr sz="3600"/>
              <a:t>5. Сравнение</a:t>
            </a:r>
            <a:endParaRPr sz="3600"/>
          </a:p>
        </p:txBody>
      </p:sp>
      <p:sp>
        <p:nvSpPr>
          <p:cNvPr id="389216885" name=""/>
          <p:cNvSpPr txBox="1"/>
          <p:nvPr/>
        </p:nvSpPr>
        <p:spPr bwMode="auto">
          <a:xfrm flipH="0" flipV="0">
            <a:off x="859199" y="2133599"/>
            <a:ext cx="9407879" cy="3932279"/>
          </a:xfrm>
          <a:prstGeom prst="rect">
            <a:avLst/>
          </a:prstGeom>
          <a:noFill/>
        </p:spPr>
        <p:txBody>
          <a:bodyPr vertOverflow="overflow" horzOverflow="overflow" vert="horz" wrap="square" lIns="91440" tIns="45720" rIns="91440" bIns="45720" numCol="1" spcCol="0" rtlCol="0" fromWordArt="0" anchor="t" anchorCtr="0" forceAA="0" upright="0" compatLnSpc="0">
            <a:spAutoFit/>
          </a:bodyPr>
          <a:p>
            <a:pPr>
              <a:defRPr/>
            </a:pPr>
            <a:r>
              <a:rPr sz="3600">
                <a:solidFill>
                  <a:srgbClr val="7030A0"/>
                </a:solidFill>
              </a:rPr>
              <a:t>Сравнили две подушки: обычную и ортопедическую</a:t>
            </a:r>
            <a:endParaRPr sz="3600">
              <a:solidFill>
                <a:srgbClr val="7030A0"/>
              </a:solidFill>
            </a:endParaRPr>
          </a:p>
          <a:p>
            <a:pPr>
              <a:defRPr/>
            </a:pPr>
            <a:endParaRPr sz="3600">
              <a:solidFill>
                <a:srgbClr val="7030A0"/>
              </a:solidFill>
            </a:endParaRPr>
          </a:p>
          <a:p>
            <a:pPr>
              <a:defRPr/>
            </a:pPr>
            <a:r>
              <a:rPr sz="3600" b="0" i="0" u="none">
                <a:solidFill>
                  <a:srgbClr val="7030A0"/>
                </a:solidFill>
                <a:latin typeface="Liberation Sans"/>
                <a:ea typeface="Liberation Sans"/>
                <a:cs typeface="Liberation Sans"/>
              </a:rPr>
              <a:t>Что полезнее: чай или кофе.</a:t>
            </a:r>
            <a:endParaRPr sz="3600">
              <a:solidFill>
                <a:srgbClr val="7030A0"/>
              </a:solidFill>
            </a:endParaRPr>
          </a:p>
          <a:p>
            <a:pPr>
              <a:defRPr/>
            </a:pPr>
            <a:endParaRPr sz="3600">
              <a:solidFill>
                <a:srgbClr val="7030A0"/>
              </a:solidFill>
            </a:endParaRPr>
          </a:p>
          <a:p>
            <a:pPr>
              <a:defRPr/>
            </a:pPr>
            <a:r>
              <a:rPr sz="3600" b="0" i="0" u="none">
                <a:solidFill>
                  <a:srgbClr val="7030A0"/>
                </a:solidFill>
                <a:latin typeface="Liberation Sans"/>
                <a:ea typeface="Liberation Sans"/>
                <a:cs typeface="Liberation Sans"/>
              </a:rPr>
              <a:t>Айфон X и XI: в чем разница с точки зрения техни</a:t>
            </a:r>
            <a:r>
              <a:rPr sz="3600" b="0" i="0" u="none">
                <a:solidFill>
                  <a:srgbClr val="7030A0"/>
                </a:solidFill>
                <a:latin typeface="Liberation Sans"/>
                <a:ea typeface="Liberation Sans"/>
                <a:cs typeface="Liberation Sans"/>
              </a:rPr>
              <a:t>ческих характеристик?</a:t>
            </a:r>
            <a:endParaRPr sz="3600" b="0" i="0" u="none">
              <a:solidFill>
                <a:srgbClr val="7030A0"/>
              </a:solidFill>
              <a:latin typeface="Liberation Sans"/>
              <a:ea typeface="Liberation Sans"/>
              <a:cs typeface="Liberation Sans"/>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38.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149763707" name="PlaceHolder 1"/>
          <p:cNvSpPr>
            <a:spLocks noGrp="1"/>
          </p:cNvSpPr>
          <p:nvPr>
            <p:ph type="title"/>
          </p:nvPr>
        </p:nvSpPr>
        <p:spPr bwMode="auto">
          <a:prstGeom prst="rect">
            <a:avLst/>
          </a:prstGeom>
          <a:noFill/>
          <a:ln w="0">
            <a:noFill/>
          </a:ln>
        </p:spPr>
        <p:txBody>
          <a:bodyPr lIns="0" tIns="0" rIns="0" bIns="0" anchor="ctr">
            <a:noAutofit/>
          </a:bodyPr>
          <a:p>
            <a:pPr>
              <a:defRPr/>
            </a:pPr>
            <a:r>
              <a:rPr sz="3600"/>
              <a:t>6. Цитаты и крылатые выражения</a:t>
            </a:r>
            <a:endParaRPr sz="3600"/>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39.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506997636" name="PlaceHolder 1"/>
          <p:cNvSpPr>
            <a:spLocks noGrp="1"/>
          </p:cNvSpPr>
          <p:nvPr>
            <p:ph type="title"/>
          </p:nvPr>
        </p:nvSpPr>
        <p:spPr bwMode="auto">
          <a:xfrm flipH="0" flipV="0">
            <a:off x="1466729" y="417628"/>
            <a:ext cx="9142920" cy="1620720"/>
          </a:xfrm>
          <a:prstGeom prst="rect">
            <a:avLst/>
          </a:prstGeom>
          <a:noFill/>
          <a:ln w="0">
            <a:noFill/>
          </a:ln>
        </p:spPr>
        <p:txBody>
          <a:bodyPr lIns="0" tIns="0" rIns="0" bIns="0" anchor="ctr">
            <a:noAutofit/>
          </a:bodyPr>
          <a:p>
            <a:pPr>
              <a:defRPr/>
            </a:pPr>
            <a:r>
              <a:rPr sz="3600"/>
              <a:t>7. УТП в заголовке</a:t>
            </a:r>
            <a:endParaRPr sz="3600"/>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586283948" name="PlaceHolder 1"/>
          <p:cNvSpPr>
            <a:spLocks noGrp="1"/>
          </p:cNvSpPr>
          <p:nvPr>
            <p:ph type="title"/>
          </p:nvPr>
        </p:nvSpPr>
        <p:spPr bwMode="auto">
          <a:xfrm flipH="0" flipV="0">
            <a:off x="1581030" y="303329"/>
            <a:ext cx="9142920" cy="744419"/>
          </a:xfrm>
          <a:prstGeom prst="rect">
            <a:avLst/>
          </a:prstGeom>
          <a:noFill/>
          <a:ln w="0">
            <a:noFill/>
          </a:ln>
        </p:spPr>
        <p:txBody>
          <a:bodyPr lIns="0" tIns="0" rIns="0" bIns="0" anchor="ctr">
            <a:noAutofit/>
          </a:bodyPr>
          <a:p>
            <a:pPr>
              <a:defRPr/>
            </a:pPr>
            <a:r>
              <a:rPr sz="3600"/>
              <a:t>Формулирование оффера</a:t>
            </a:r>
            <a:endParaRPr sz="3600"/>
          </a:p>
        </p:txBody>
      </p:sp>
      <p:sp>
        <p:nvSpPr>
          <p:cNvPr id="714471516" name="PlaceHolder 2"/>
          <p:cNvSpPr>
            <a:spLocks noGrp="1"/>
          </p:cNvSpPr>
          <p:nvPr>
            <p:ph type="subTitle"/>
          </p:nvPr>
        </p:nvSpPr>
        <p:spPr bwMode="auto">
          <a:xfrm flipH="0" flipV="0">
            <a:off x="609480" y="1604519"/>
            <a:ext cx="10972078" cy="4891529"/>
          </a:xfrm>
          <a:prstGeom prst="rect">
            <a:avLst/>
          </a:prstGeom>
          <a:noFill/>
          <a:ln w="0">
            <a:noFill/>
          </a:ln>
        </p:spPr>
        <p:txBody>
          <a:bodyPr lIns="0" tIns="0" rIns="0" bIns="0" anchor="ctr">
            <a:noAutofit/>
          </a:bodyPr>
          <a:p>
            <a:pPr>
              <a:defRPr/>
            </a:pPr>
            <a:r>
              <a:rPr sz="3600"/>
              <a:t>Что мы предлагаем (продукт)</a:t>
            </a:r>
            <a:endParaRPr sz="3600"/>
          </a:p>
          <a:p>
            <a:pPr>
              <a:defRPr/>
            </a:pPr>
            <a:r>
              <a:rPr sz="3600"/>
              <a:t>Какую выгоду получит клиент</a:t>
            </a:r>
            <a:endParaRPr sz="3600"/>
          </a:p>
          <a:p>
            <a:pPr>
              <a:defRPr/>
            </a:pPr>
            <a:r>
              <a:rPr sz="3600"/>
              <a:t>Результат</a:t>
            </a:r>
            <a:endParaRPr sz="3600"/>
          </a:p>
          <a:p>
            <a:pPr>
              <a:defRPr/>
            </a:pPr>
            <a:r>
              <a:rPr sz="3600"/>
              <a:t>Миссия</a:t>
            </a:r>
            <a:endParaRPr sz="3600"/>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40.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986876972" name="PlaceHolder 1"/>
          <p:cNvSpPr>
            <a:spLocks noGrp="1"/>
          </p:cNvSpPr>
          <p:nvPr>
            <p:ph type="title"/>
          </p:nvPr>
        </p:nvSpPr>
        <p:spPr bwMode="auto">
          <a:xfrm flipH="0" flipV="0">
            <a:off x="1523880" y="1122480"/>
            <a:ext cx="9142920" cy="1201619"/>
          </a:xfrm>
          <a:prstGeom prst="rect">
            <a:avLst/>
          </a:prstGeom>
          <a:noFill/>
          <a:ln w="0">
            <a:noFill/>
          </a:ln>
        </p:spPr>
        <p:txBody>
          <a:bodyPr lIns="0" tIns="0" rIns="0" bIns="0" anchor="ctr">
            <a:noAutofit/>
          </a:bodyPr>
          <a:p>
            <a:pPr>
              <a:defRPr/>
            </a:pPr>
            <a:r>
              <a:rPr sz="3600"/>
              <a:t>8. Полезные советы</a:t>
            </a:r>
            <a:endParaRPr sz="3600"/>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4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2025060832" name="PlaceHolder 1"/>
          <p:cNvSpPr>
            <a:spLocks noGrp="1"/>
          </p:cNvSpPr>
          <p:nvPr>
            <p:ph type="title"/>
          </p:nvPr>
        </p:nvSpPr>
        <p:spPr bwMode="auto">
          <a:xfrm flipH="0" flipV="0">
            <a:off x="1523880" y="474779"/>
            <a:ext cx="9142920" cy="1030169"/>
          </a:xfrm>
          <a:prstGeom prst="rect">
            <a:avLst/>
          </a:prstGeom>
          <a:noFill/>
          <a:ln w="0">
            <a:noFill/>
          </a:ln>
        </p:spPr>
        <p:txBody>
          <a:bodyPr lIns="0" tIns="0" rIns="0" bIns="0" anchor="ctr">
            <a:noAutofit/>
          </a:bodyPr>
          <a:p>
            <a:pPr>
              <a:defRPr/>
            </a:pPr>
            <a:r>
              <a:rPr sz="3600" b="0" i="0" u="none">
                <a:solidFill>
                  <a:srgbClr val="333333"/>
                </a:solidFill>
                <a:latin typeface="Liberation Sans"/>
                <a:ea typeface="Liberation Sans"/>
                <a:cs typeface="Liberation Sans"/>
              </a:rPr>
              <a:t>Вызов убеждениям</a:t>
            </a:r>
            <a:endParaRPr sz="3600"/>
          </a:p>
        </p:txBody>
      </p:sp>
      <p:sp>
        <p:nvSpPr>
          <p:cNvPr id="878748998" name=""/>
          <p:cNvSpPr txBox="1"/>
          <p:nvPr/>
        </p:nvSpPr>
        <p:spPr bwMode="auto">
          <a:xfrm flipH="0" flipV="0">
            <a:off x="783000" y="2266949"/>
            <a:ext cx="10764689" cy="1737720"/>
          </a:xfrm>
          <a:prstGeom prst="rect">
            <a:avLst/>
          </a:prstGeom>
          <a:noFill/>
        </p:spPr>
        <p:txBody>
          <a:bodyPr vertOverflow="overflow" horzOverflow="overflow" vert="horz" wrap="square" lIns="91440" tIns="45720" rIns="91440" bIns="45720" numCol="1" spcCol="0" rtlCol="0" fromWordArt="0" anchor="t" anchorCtr="0" forceAA="0" upright="0" compatLnSpc="0">
            <a:spAutoFit/>
          </a:bodyPr>
          <a:p>
            <a:pPr>
              <a:defRPr/>
            </a:pPr>
            <a:r>
              <a:rPr sz="3600" b="0" i="0" u="none">
                <a:solidFill>
                  <a:srgbClr val="7030A0"/>
                </a:solidFill>
                <a:latin typeface="Liberation Sans"/>
                <a:ea typeface="Liberation Sans"/>
                <a:cs typeface="Liberation Sans"/>
              </a:rPr>
              <a:t>Диеты не помогают похудеть!</a:t>
            </a:r>
            <a:endParaRPr sz="3600">
              <a:solidFill>
                <a:srgbClr val="7030A0"/>
              </a:solidFill>
            </a:endParaRPr>
          </a:p>
          <a:p>
            <a:pPr>
              <a:defRPr/>
            </a:pPr>
            <a:endParaRPr sz="3600">
              <a:solidFill>
                <a:srgbClr val="7030A0"/>
              </a:solidFill>
            </a:endParaRPr>
          </a:p>
          <a:p>
            <a:pPr>
              <a:defRPr/>
            </a:pPr>
            <a:r>
              <a:rPr sz="3600" b="0" i="0" u="none">
                <a:solidFill>
                  <a:srgbClr val="7030A0"/>
                </a:solidFill>
                <a:latin typeface="Liberation Sans"/>
                <a:ea typeface="Liberation Sans"/>
                <a:cs typeface="Liberation Sans"/>
              </a:rPr>
              <a:t>Даже став богатым, ты не будешь счастлив</a:t>
            </a:r>
            <a:endParaRPr sz="3600">
              <a:solidFill>
                <a:srgbClr val="7030A0"/>
              </a:solidFill>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4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897737762" name="PlaceHolder 1"/>
          <p:cNvSpPr>
            <a:spLocks noGrp="1"/>
          </p:cNvSpPr>
          <p:nvPr>
            <p:ph type="title"/>
          </p:nvPr>
        </p:nvSpPr>
        <p:spPr bwMode="auto">
          <a:xfrm flipH="0" flipV="0">
            <a:off x="1161929" y="512879"/>
            <a:ext cx="9142920" cy="839669"/>
          </a:xfrm>
          <a:prstGeom prst="rect">
            <a:avLst/>
          </a:prstGeom>
          <a:noFill/>
          <a:ln w="0">
            <a:noFill/>
          </a:ln>
        </p:spPr>
        <p:txBody>
          <a:bodyPr lIns="0" tIns="0" rIns="0" bIns="0" anchor="ctr">
            <a:noAutofit/>
          </a:bodyPr>
          <a:p>
            <a:pPr>
              <a:defRPr/>
            </a:pPr>
            <a:r>
              <a:rPr sz="3600"/>
              <a:t>9. Спойлеры</a:t>
            </a:r>
            <a:endParaRPr sz="3600"/>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4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57779636" name="PlaceHolder 1"/>
          <p:cNvSpPr>
            <a:spLocks noGrp="1"/>
          </p:cNvSpPr>
          <p:nvPr>
            <p:ph type="title"/>
          </p:nvPr>
        </p:nvSpPr>
        <p:spPr bwMode="auto">
          <a:xfrm>
            <a:off x="1523880" y="1122480"/>
            <a:ext cx="9142920" cy="2386440"/>
          </a:xfrm>
          <a:prstGeom prst="rect">
            <a:avLst/>
          </a:prstGeom>
          <a:noFill/>
          <a:ln w="0">
            <a:noFill/>
          </a:ln>
        </p:spPr>
        <p:txBody>
          <a:bodyPr lIns="0" tIns="0" rIns="0" bIns="0" anchor="ctr">
            <a:noAutofit/>
          </a:bodyPr>
          <a:p>
            <a:pPr>
              <a:defRPr/>
            </a:pPr>
            <a:r>
              <a:rPr sz="3600"/>
              <a:t>10. Скидки/Бесплатно</a:t>
            </a:r>
            <a:endParaRPr sz="3600"/>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44.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956039023" name="PlaceHolder 1"/>
          <p:cNvSpPr>
            <a:spLocks noGrp="1"/>
          </p:cNvSpPr>
          <p:nvPr>
            <p:ph type="title"/>
          </p:nvPr>
        </p:nvSpPr>
        <p:spPr bwMode="auto">
          <a:xfrm>
            <a:off x="1523880" y="1122480"/>
            <a:ext cx="9142920" cy="2386440"/>
          </a:xfrm>
          <a:prstGeom prst="rect">
            <a:avLst/>
          </a:prstGeom>
          <a:noFill/>
          <a:ln w="0">
            <a:noFill/>
          </a:ln>
        </p:spPr>
        <p:txBody>
          <a:bodyPr lIns="0" tIns="0" rIns="0" bIns="0" anchor="ctr">
            <a:noAutofit/>
          </a:bodyPr>
          <a:p>
            <a:pPr>
              <a:defRPr/>
            </a:pPr>
            <a:r>
              <a:rPr sz="3600"/>
              <a:t>11. Необычные/интересные факты</a:t>
            </a:r>
            <a:endParaRPr sz="3600"/>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4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1277401543" name="PlaceHolder 1"/>
          <p:cNvSpPr>
            <a:spLocks noGrp="1"/>
          </p:cNvSpPr>
          <p:nvPr>
            <p:ph type="title"/>
          </p:nvPr>
        </p:nvSpPr>
        <p:spPr bwMode="auto">
          <a:xfrm flipH="0" flipV="0">
            <a:off x="1390529" y="474779"/>
            <a:ext cx="9142920" cy="801569"/>
          </a:xfrm>
          <a:prstGeom prst="rect">
            <a:avLst/>
          </a:prstGeom>
          <a:noFill/>
          <a:ln w="0">
            <a:noFill/>
          </a:ln>
        </p:spPr>
        <p:txBody>
          <a:bodyPr lIns="0" tIns="0" rIns="0" bIns="0" anchor="ctr">
            <a:noAutofit/>
          </a:bodyPr>
          <a:p>
            <a:pPr>
              <a:defRPr/>
            </a:pPr>
            <a:r>
              <a:rPr sz="3600">
                <a:latin typeface="Jamrul"/>
                <a:ea typeface="Jamrul"/>
                <a:cs typeface="Jamrul"/>
              </a:rPr>
              <a:t>12. </a:t>
            </a:r>
            <a:r>
              <a:rPr sz="3600" b="0" i="0" u="none">
                <a:solidFill>
                  <a:srgbClr val="1A1A1A"/>
                </a:solidFill>
                <a:latin typeface="Jamrul"/>
                <a:ea typeface="Jamrul"/>
                <a:cs typeface="Jamrul"/>
              </a:rPr>
              <a:t>Профи против всех</a:t>
            </a:r>
            <a:endParaRPr sz="3600">
              <a:latin typeface="Jamrul"/>
              <a:cs typeface="Jamrul"/>
            </a:endParaRPr>
          </a:p>
        </p:txBody>
      </p:sp>
      <p:sp>
        <p:nvSpPr>
          <p:cNvPr id="1360843127" name=""/>
          <p:cNvSpPr txBox="1"/>
          <p:nvPr/>
        </p:nvSpPr>
        <p:spPr bwMode="auto">
          <a:xfrm flipH="0" flipV="0">
            <a:off x="916349" y="1714500"/>
            <a:ext cx="10309648" cy="3932280"/>
          </a:xfrm>
          <a:prstGeom prst="rect">
            <a:avLst/>
          </a:prstGeom>
          <a:noFill/>
        </p:spPr>
        <p:txBody>
          <a:bodyPr vertOverflow="overflow" horzOverflow="overflow" vert="horz" wrap="square" lIns="91440" tIns="45720" rIns="91440" bIns="45720" numCol="1" spcCol="0" rtlCol="0" fromWordArt="0" anchor="t" anchorCtr="0" forceAA="0" upright="0" compatLnSpc="0">
            <a:spAutoFit/>
          </a:bodyPr>
          <a:p>
            <a:pPr>
              <a:defRPr/>
            </a:pPr>
            <a:r>
              <a:rPr sz="2800" b="0" i="0" u="none">
                <a:solidFill>
                  <a:srgbClr val="7030A0"/>
                </a:solidFill>
                <a:latin typeface="Liberation Sans"/>
                <a:ea typeface="Liberation Sans"/>
                <a:cs typeface="Liberation Sans"/>
              </a:rPr>
              <a:t>Что делает доктор, когда у него болит голова?</a:t>
            </a:r>
            <a:endParaRPr sz="2800">
              <a:solidFill>
                <a:srgbClr val="7030A0"/>
              </a:solidFill>
            </a:endParaRPr>
          </a:p>
          <a:p>
            <a:pPr>
              <a:defRPr/>
            </a:pPr>
            <a:endParaRPr sz="2800">
              <a:solidFill>
                <a:srgbClr val="7030A0"/>
              </a:solidFill>
            </a:endParaRPr>
          </a:p>
          <a:p>
            <a:pPr>
              <a:defRPr/>
            </a:pPr>
            <a:r>
              <a:rPr sz="2800" b="0" i="0" u="none">
                <a:solidFill>
                  <a:srgbClr val="7030A0"/>
                </a:solidFill>
                <a:latin typeface="Liberation Sans"/>
                <a:ea typeface="Liberation Sans"/>
                <a:cs typeface="Liberation Sans"/>
              </a:rPr>
              <a:t>Что делает сантехник, когда течет труба?</a:t>
            </a:r>
            <a:endParaRPr sz="2800">
              <a:solidFill>
                <a:srgbClr val="7030A0"/>
              </a:solidFill>
            </a:endParaRPr>
          </a:p>
          <a:p>
            <a:pPr>
              <a:defRPr/>
            </a:pPr>
            <a:endParaRPr sz="2800">
              <a:solidFill>
                <a:srgbClr val="7030A0"/>
              </a:solidFill>
            </a:endParaRPr>
          </a:p>
          <a:p>
            <a:pPr>
              <a:defRPr/>
            </a:pPr>
            <a:r>
              <a:rPr sz="2800" b="0" i="0" u="none">
                <a:solidFill>
                  <a:srgbClr val="7030A0"/>
                </a:solidFill>
                <a:latin typeface="Liberation Sans"/>
                <a:ea typeface="Liberation Sans"/>
                <a:cs typeface="Liberation Sans"/>
              </a:rPr>
              <a:t>К кому обращается стоматолог с зубной болью?</a:t>
            </a:r>
            <a:endParaRPr sz="2800">
              <a:solidFill>
                <a:srgbClr val="7030A0"/>
              </a:solidFill>
            </a:endParaRPr>
          </a:p>
          <a:p>
            <a:pPr>
              <a:defRPr/>
            </a:pPr>
            <a:endParaRPr sz="2800">
              <a:solidFill>
                <a:srgbClr val="7030A0"/>
              </a:solidFill>
            </a:endParaRPr>
          </a:p>
          <a:p>
            <a:pPr>
              <a:defRPr/>
            </a:pPr>
            <a:r>
              <a:rPr sz="2800" b="0" i="0" u="none">
                <a:solidFill>
                  <a:srgbClr val="7030A0"/>
                </a:solidFill>
                <a:latin typeface="Liberation Sans"/>
                <a:ea typeface="Liberation Sans"/>
                <a:cs typeface="Liberation Sans"/>
              </a:rPr>
              <a:t>Кто учит детей учителя?</a:t>
            </a:r>
            <a:endParaRPr sz="2800">
              <a:solidFill>
                <a:srgbClr val="7030A0"/>
              </a:solidFill>
            </a:endParaRPr>
          </a:p>
          <a:p>
            <a:pPr>
              <a:defRPr/>
            </a:pPr>
            <a:endParaRPr sz="2800">
              <a:solidFill>
                <a:srgbClr val="7030A0"/>
              </a:solidFill>
            </a:endParaRPr>
          </a:p>
          <a:p>
            <a:pPr>
              <a:defRPr/>
            </a:pPr>
            <a:r>
              <a:rPr sz="2800" b="0" i="0" u="none">
                <a:solidFill>
                  <a:srgbClr val="7030A0"/>
                </a:solidFill>
                <a:latin typeface="Liberation Sans"/>
                <a:ea typeface="Liberation Sans"/>
                <a:cs typeface="Liberation Sans"/>
              </a:rPr>
              <a:t>Кто штрафует гаишников за превышение скорости?</a:t>
            </a:r>
            <a:endParaRPr sz="2800">
              <a:solidFill>
                <a:srgbClr val="7030A0"/>
              </a:solidFill>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4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419296865" name="PlaceHolder 1"/>
          <p:cNvSpPr>
            <a:spLocks noGrp="1"/>
          </p:cNvSpPr>
          <p:nvPr>
            <p:ph type="title"/>
          </p:nvPr>
        </p:nvSpPr>
        <p:spPr bwMode="auto">
          <a:xfrm flipH="0" flipV="0">
            <a:off x="1333379" y="341429"/>
            <a:ext cx="9142920" cy="896819"/>
          </a:xfrm>
          <a:prstGeom prst="rect">
            <a:avLst/>
          </a:prstGeom>
          <a:noFill/>
          <a:ln w="0">
            <a:noFill/>
          </a:ln>
        </p:spPr>
        <p:txBody>
          <a:bodyPr lIns="0" tIns="0" rIns="0" bIns="0" anchor="ctr">
            <a:noAutofit/>
          </a:bodyPr>
          <a:p>
            <a:pPr>
              <a:defRPr/>
            </a:pPr>
            <a:r>
              <a:rPr sz="3600"/>
              <a:t>13. </a:t>
            </a:r>
            <a:r>
              <a:rPr sz="3600" b="0" i="0" u="none">
                <a:solidFill>
                  <a:srgbClr val="1A1A1A"/>
                </a:solidFill>
                <a:latin typeface="Liberation Sans"/>
                <a:ea typeface="Liberation Sans"/>
                <a:cs typeface="Liberation Sans"/>
              </a:rPr>
              <a:t>Провокация в заголовке</a:t>
            </a:r>
            <a:endParaRPr sz="3600"/>
          </a:p>
        </p:txBody>
      </p:sp>
      <p:sp>
        <p:nvSpPr>
          <p:cNvPr id="1067171947" name=""/>
          <p:cNvSpPr txBox="1"/>
          <p:nvPr/>
        </p:nvSpPr>
        <p:spPr bwMode="auto">
          <a:xfrm flipH="0" flipV="0">
            <a:off x="630599" y="1847849"/>
            <a:ext cx="10402380" cy="1737720"/>
          </a:xfrm>
          <a:prstGeom prst="rect">
            <a:avLst/>
          </a:prstGeom>
          <a:noFill/>
        </p:spPr>
        <p:txBody>
          <a:bodyPr vertOverflow="overflow" horzOverflow="overflow" vert="horz" wrap="square" lIns="91440" tIns="45720" rIns="91440" bIns="45720" numCol="1" spcCol="0" rtlCol="0" fromWordArt="0" anchor="t" anchorCtr="0" forceAA="0" upright="0" compatLnSpc="0">
            <a:spAutoFit/>
          </a:bodyPr>
          <a:p>
            <a:pPr>
              <a:defRPr/>
            </a:pPr>
            <a:r>
              <a:rPr sz="3600" b="0" i="0" u="none">
                <a:solidFill>
                  <a:srgbClr val="7030A0"/>
                </a:solidFill>
                <a:latin typeface="Liberation Sans"/>
                <a:ea typeface="Liberation Sans"/>
                <a:cs typeface="Liberation Sans"/>
              </a:rPr>
              <a:t>Пришлите нам доллар, и мы вылечим ваш геморрой, или оставайтесь со</a:t>
            </a:r>
            <a:endParaRPr sz="3600">
              <a:solidFill>
                <a:srgbClr val="7030A0"/>
              </a:solidFill>
            </a:endParaRPr>
          </a:p>
          <a:p>
            <a:pPr>
              <a:defRPr/>
            </a:pPr>
            <a:r>
              <a:rPr sz="3600" b="0" i="0" u="none">
                <a:solidFill>
                  <a:srgbClr val="7030A0"/>
                </a:solidFill>
                <a:latin typeface="Liberation Sans"/>
                <a:ea typeface="Liberation Sans"/>
                <a:cs typeface="Liberation Sans"/>
              </a:rPr>
              <a:t>своим долларом и со своим геморроем</a:t>
            </a:r>
            <a:endParaRPr sz="3600">
              <a:solidFill>
                <a:srgbClr val="7030A0"/>
              </a:solidFill>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4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1219458058" name="PlaceHolder 1"/>
          <p:cNvSpPr>
            <a:spLocks noGrp="1"/>
          </p:cNvSpPr>
          <p:nvPr>
            <p:ph type="title"/>
          </p:nvPr>
        </p:nvSpPr>
        <p:spPr bwMode="auto">
          <a:xfrm flipH="0" flipV="0">
            <a:off x="382949" y="1122480"/>
            <a:ext cx="11639549" cy="4554419"/>
          </a:xfrm>
          <a:prstGeom prst="rect">
            <a:avLst/>
          </a:prstGeom>
          <a:noFill/>
          <a:ln w="0">
            <a:noFill/>
          </a:ln>
        </p:spPr>
        <p:txBody>
          <a:bodyPr lIns="0" tIns="0" rIns="0" bIns="0" anchor="ctr">
            <a:noAutofit/>
          </a:bodyPr>
          <a:p>
            <a:pPr>
              <a:defRPr/>
            </a:pPr>
            <a:r>
              <a:rPr sz="3600" b="0" i="0" u="none">
                <a:solidFill>
                  <a:srgbClr val="7030A0"/>
                </a:solidFill>
                <a:latin typeface="Liberation Sans"/>
                <a:ea typeface="Liberation Sans"/>
                <a:cs typeface="Liberation Sans"/>
              </a:rPr>
              <a:t>Открытое письмо идиотам</a:t>
            </a:r>
            <a:br>
              <a:rPr sz="3600">
                <a:solidFill>
                  <a:srgbClr val="7030A0"/>
                </a:solidFill>
              </a:rPr>
            </a:br>
            <a:endParaRPr sz="3600">
              <a:solidFill>
                <a:srgbClr val="7030A0"/>
              </a:solidFill>
            </a:endParaRPr>
          </a:p>
          <a:p>
            <a:pPr>
              <a:defRPr/>
            </a:pPr>
            <a:r>
              <a:rPr sz="3600" b="0" i="0" u="none">
                <a:solidFill>
                  <a:srgbClr val="7030A0"/>
                </a:solidFill>
                <a:latin typeface="Liberation Sans"/>
                <a:ea typeface="Liberation Sans"/>
                <a:cs typeface="Liberation Sans"/>
              </a:rPr>
              <a:t>5 способов потерять продажу медленно и мучительно</a:t>
            </a:r>
            <a:br>
              <a:rPr sz="3600" b="0" i="0" u="none">
                <a:solidFill>
                  <a:srgbClr val="7030A0"/>
                </a:solidFill>
                <a:latin typeface="Liberation Sans"/>
                <a:ea typeface="Liberation Sans"/>
                <a:cs typeface="Liberation Sans"/>
              </a:rPr>
            </a:br>
            <a:endParaRPr sz="3600">
              <a:solidFill>
                <a:srgbClr val="7030A0"/>
              </a:solidFill>
            </a:endParaRPr>
          </a:p>
          <a:p>
            <a:pPr>
              <a:defRPr/>
            </a:pPr>
            <a:r>
              <a:rPr sz="3600" b="0" i="0" u="none">
                <a:solidFill>
                  <a:srgbClr val="7030A0"/>
                </a:solidFill>
                <a:latin typeface="Liberation Sans"/>
                <a:ea typeface="Liberation Sans"/>
                <a:cs typeface="Liberation Sans"/>
              </a:rPr>
              <a:t>Он был в слезах, когда поставил подпись</a:t>
            </a:r>
            <a:br>
              <a:rPr sz="3600">
                <a:solidFill>
                  <a:srgbClr val="7030A0"/>
                </a:solidFill>
              </a:rPr>
            </a:br>
            <a:endParaRPr sz="3600">
              <a:solidFill>
                <a:srgbClr val="7030A0"/>
              </a:solidFill>
            </a:endParaRPr>
          </a:p>
          <a:p>
            <a:pPr>
              <a:defRPr/>
            </a:pPr>
            <a:r>
              <a:rPr sz="3600" b="0" i="0" u="none">
                <a:solidFill>
                  <a:srgbClr val="7030A0"/>
                </a:solidFill>
                <a:latin typeface="Liberation Sans"/>
                <a:ea typeface="Liberation Sans"/>
                <a:cs typeface="Liberation Sans"/>
              </a:rPr>
              <a:t>Помогите, у меня ужасный бизнес</a:t>
            </a:r>
            <a:br>
              <a:rPr sz="3600">
                <a:solidFill>
                  <a:srgbClr val="7030A0"/>
                </a:solidFill>
              </a:rPr>
            </a:br>
            <a:endParaRPr sz="3600">
              <a:solidFill>
                <a:srgbClr val="7030A0"/>
              </a:solidFill>
            </a:endParaRPr>
          </a:p>
          <a:p>
            <a:pPr>
              <a:defRPr/>
            </a:pPr>
            <a:r>
              <a:rPr sz="3600" b="0" i="0" u="none">
                <a:solidFill>
                  <a:srgbClr val="7030A0"/>
                </a:solidFill>
                <a:latin typeface="Liberation Sans"/>
                <a:ea typeface="Liberation Sans"/>
                <a:cs typeface="Liberation Sans"/>
              </a:rPr>
              <a:t>У меня наблюдались классические признаки готовности купить</a:t>
            </a:r>
            <a:endParaRPr sz="3600"/>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48.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1721388444" name="PlaceHolder 1"/>
          <p:cNvSpPr>
            <a:spLocks noGrp="1"/>
          </p:cNvSpPr>
          <p:nvPr>
            <p:ph type="title"/>
          </p:nvPr>
        </p:nvSpPr>
        <p:spPr bwMode="auto">
          <a:xfrm flipH="0" flipV="0">
            <a:off x="1219079" y="168509"/>
            <a:ext cx="9142920" cy="953969"/>
          </a:xfrm>
          <a:prstGeom prst="rect">
            <a:avLst/>
          </a:prstGeom>
          <a:noFill/>
          <a:ln w="0">
            <a:noFill/>
          </a:ln>
        </p:spPr>
        <p:txBody>
          <a:bodyPr lIns="0" tIns="0" rIns="0" bIns="0" anchor="ctr">
            <a:noAutofit/>
          </a:bodyPr>
          <a:p>
            <a:pPr>
              <a:defRPr/>
            </a:pPr>
            <a:r>
              <a:rPr sz="3600"/>
              <a:t>14</a:t>
            </a:r>
            <a:r>
              <a:rPr sz="3600" b="0" i="0" u="none">
                <a:solidFill>
                  <a:srgbClr val="1A1A1A"/>
                </a:solidFill>
                <a:latin typeface="Liberation Sans"/>
                <a:ea typeface="Liberation Sans"/>
                <a:cs typeface="Liberation Sans"/>
              </a:rPr>
              <a:t> Интрига в заголовке – ответ в тексте</a:t>
            </a:r>
            <a:endParaRPr sz="3600"/>
          </a:p>
        </p:txBody>
      </p:sp>
      <p:sp>
        <p:nvSpPr>
          <p:cNvPr id="1515934913" name=""/>
          <p:cNvSpPr txBox="1"/>
          <p:nvPr/>
        </p:nvSpPr>
        <p:spPr bwMode="auto">
          <a:xfrm flipH="0" flipV="0">
            <a:off x="1087799" y="1538879"/>
            <a:ext cx="9602279" cy="518519"/>
          </a:xfrm>
          <a:prstGeom prst="rect">
            <a:avLst/>
          </a:prstGeom>
          <a:noFill/>
        </p:spPr>
        <p:txBody>
          <a:bodyPr vertOverflow="overflow" horzOverflow="overflow" vert="horz" wrap="square" lIns="91440" tIns="45720" rIns="91440" bIns="45720" numCol="1" spcCol="0" rtlCol="0" fromWordArt="0" anchor="t" anchorCtr="0" forceAA="0" upright="0" compatLnSpc="0">
            <a:spAutoFit/>
          </a:bodyPr>
          <a:p>
            <a:pPr>
              <a:defRPr/>
            </a:pPr>
            <a:r>
              <a:rPr sz="2800" b="0" i="0" u="none">
                <a:solidFill>
                  <a:srgbClr val="7030A0"/>
                </a:solidFill>
                <a:latin typeface="Liberation Sans"/>
                <a:ea typeface="Liberation Sans"/>
                <a:cs typeface="Liberation Sans"/>
              </a:rPr>
              <a:t>Женщина умерла на тренинге</a:t>
            </a:r>
            <a:endParaRPr sz="2800">
              <a:solidFill>
                <a:srgbClr val="7030A0"/>
              </a:solidFill>
            </a:endParaRPr>
          </a:p>
        </p:txBody>
      </p:sp>
      <p:sp>
        <p:nvSpPr>
          <p:cNvPr id="178444623" name=""/>
          <p:cNvSpPr txBox="1"/>
          <p:nvPr/>
        </p:nvSpPr>
        <p:spPr bwMode="auto">
          <a:xfrm flipH="0" flipV="0">
            <a:off x="592499" y="2743200"/>
            <a:ext cx="11490029" cy="3505559"/>
          </a:xfrm>
          <a:prstGeom prst="rect">
            <a:avLst/>
          </a:prstGeom>
          <a:noFill/>
        </p:spPr>
        <p:txBody>
          <a:bodyPr vertOverflow="overflow" horzOverflow="overflow" vert="horz" wrap="square" lIns="91440" tIns="45720" rIns="91440" bIns="45720" numCol="1" spcCol="0" rtlCol="0" fromWordArt="0" anchor="t" anchorCtr="0" forceAA="0" upright="0" compatLnSpc="0">
            <a:spAutoFit/>
          </a:bodyPr>
          <a:p>
            <a:pPr>
              <a:defRPr/>
            </a:pPr>
            <a:r>
              <a:rPr sz="2800" b="0" i="1" u="none">
                <a:solidFill>
                  <a:srgbClr val="1A1A1A"/>
                </a:solidFill>
                <a:latin typeface="Liberation Sans"/>
                <a:ea typeface="Liberation Sans"/>
                <a:cs typeface="Liberation Sans"/>
              </a:rPr>
              <a:t>Женщина умерла на тренинге и родилась заново совершенно другим</a:t>
            </a:r>
            <a:r>
              <a:rPr sz="2800" i="1"/>
              <a:t> </a:t>
            </a:r>
            <a:r>
              <a:rPr sz="2800" b="0" i="1" u="none">
                <a:solidFill>
                  <a:srgbClr val="1A1A1A"/>
                </a:solidFill>
                <a:latin typeface="Liberation Sans"/>
                <a:ea typeface="Liberation Sans"/>
                <a:cs typeface="Liberation Sans"/>
              </a:rPr>
              <a:t>человеком. Она стала спокойной, уверенной в себе, энергичной.</a:t>
            </a:r>
            <a:endParaRPr sz="2800" i="1"/>
          </a:p>
          <a:p>
            <a:pPr>
              <a:defRPr/>
            </a:pPr>
            <a:endParaRPr sz="2800" i="1"/>
          </a:p>
          <a:p>
            <a:pPr>
              <a:defRPr/>
            </a:pPr>
            <a:r>
              <a:rPr sz="2800" b="0" i="1" u="none">
                <a:solidFill>
                  <a:srgbClr val="1A1A1A"/>
                </a:solidFill>
                <a:latin typeface="Liberation Sans"/>
                <a:ea typeface="Liberation Sans"/>
                <a:cs typeface="Liberation Sans"/>
              </a:rPr>
              <a:t>Она прошла тренинг в нашей тренинговой компании. Теперь у нее есть все</a:t>
            </a:r>
            <a:r>
              <a:rPr sz="2800" i="1"/>
              <a:t> </a:t>
            </a:r>
            <a:r>
              <a:rPr sz="2800" b="0" i="1" u="none">
                <a:solidFill>
                  <a:srgbClr val="1A1A1A"/>
                </a:solidFill>
                <a:latin typeface="Liberation Sans"/>
                <a:ea typeface="Liberation Sans"/>
                <a:cs typeface="Liberation Sans"/>
              </a:rPr>
              <a:t>ресурсы для достижения необходимых в современной жизни экстраординарных</a:t>
            </a:r>
            <a:endParaRPr sz="2800" i="1"/>
          </a:p>
          <a:p>
            <a:pPr>
              <a:defRPr/>
            </a:pPr>
            <a:r>
              <a:rPr sz="2800" b="0" i="1" u="none">
                <a:solidFill>
                  <a:srgbClr val="1A1A1A"/>
                </a:solidFill>
                <a:latin typeface="Liberation Sans"/>
                <a:ea typeface="Liberation Sans"/>
                <a:cs typeface="Liberation Sans"/>
              </a:rPr>
              <a:t>результатов.</a:t>
            </a:r>
            <a:endParaRPr sz="2800" i="1"/>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49.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2134273295" name="PlaceHolder 1"/>
          <p:cNvSpPr>
            <a:spLocks noGrp="1"/>
          </p:cNvSpPr>
          <p:nvPr>
            <p:ph type="title"/>
          </p:nvPr>
        </p:nvSpPr>
        <p:spPr bwMode="auto">
          <a:xfrm>
            <a:off x="1523880" y="1122480"/>
            <a:ext cx="9142920" cy="2386440"/>
          </a:xfrm>
          <a:prstGeom prst="rect">
            <a:avLst/>
          </a:prstGeom>
          <a:noFill/>
          <a:ln w="0">
            <a:noFill/>
          </a:ln>
        </p:spPr>
        <p:txBody>
          <a:bodyPr lIns="0" tIns="0" rIns="0" bIns="0" anchor="ctr">
            <a:noAutofit/>
          </a:bodyPr>
          <a:p>
            <a:pPr>
              <a:defRPr/>
            </a:pPr>
            <a:r>
              <a:rPr sz="3600"/>
              <a:t>15. Клубнично-интимная тональность</a:t>
            </a:r>
            <a:endParaRPr sz="3600"/>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479294690" name="PlaceHolder 1"/>
          <p:cNvSpPr>
            <a:spLocks noGrp="1"/>
          </p:cNvSpPr>
          <p:nvPr>
            <p:ph type="title"/>
          </p:nvPr>
        </p:nvSpPr>
        <p:spPr bwMode="auto">
          <a:xfrm flipH="0" flipV="0">
            <a:off x="1523880" y="284279"/>
            <a:ext cx="9142920" cy="1106370"/>
          </a:xfrm>
          <a:prstGeom prst="rect">
            <a:avLst/>
          </a:prstGeom>
          <a:noFill/>
          <a:ln w="0">
            <a:noFill/>
          </a:ln>
        </p:spPr>
        <p:txBody>
          <a:bodyPr lIns="0" tIns="0" rIns="0" bIns="0" anchor="ctr">
            <a:noAutofit/>
          </a:bodyPr>
          <a:p>
            <a:pPr>
              <a:defRPr/>
            </a:pPr>
            <a:r>
              <a:rPr sz="3600"/>
              <a:t>Главный признак оффера</a:t>
            </a:r>
            <a:endParaRPr sz="3600"/>
          </a:p>
        </p:txBody>
      </p:sp>
      <p:sp>
        <p:nvSpPr>
          <p:cNvPr id="1220890364" name="PlaceHolder 2"/>
          <p:cNvSpPr>
            <a:spLocks noGrp="1"/>
          </p:cNvSpPr>
          <p:nvPr>
            <p:ph type="subTitle"/>
          </p:nvPr>
        </p:nvSpPr>
        <p:spPr bwMode="auto">
          <a:xfrm>
            <a:off x="609480" y="1604520"/>
            <a:ext cx="10972078" cy="3976920"/>
          </a:xfrm>
          <a:prstGeom prst="rect">
            <a:avLst/>
          </a:prstGeom>
          <a:noFill/>
          <a:ln w="0">
            <a:noFill/>
          </a:ln>
        </p:spPr>
        <p:txBody>
          <a:bodyPr lIns="0" tIns="0" rIns="0" bIns="0" anchor="ctr">
            <a:noAutofit/>
          </a:bodyPr>
          <a:p>
            <a:pPr>
              <a:defRPr/>
            </a:pPr>
            <a:r>
              <a:rPr sz="4800"/>
              <a:t>Вызывает интерес и желание купить</a:t>
            </a:r>
            <a:endParaRPr sz="4800"/>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50.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1739417401" name="PlaceHolder 1"/>
          <p:cNvSpPr>
            <a:spLocks noGrp="1"/>
          </p:cNvSpPr>
          <p:nvPr>
            <p:ph type="title"/>
          </p:nvPr>
        </p:nvSpPr>
        <p:spPr bwMode="auto">
          <a:xfrm flipH="0" flipV="0">
            <a:off x="1409579" y="74729"/>
            <a:ext cx="9142920" cy="858719"/>
          </a:xfrm>
          <a:prstGeom prst="rect">
            <a:avLst/>
          </a:prstGeom>
          <a:noFill/>
          <a:ln w="0">
            <a:noFill/>
          </a:ln>
        </p:spPr>
        <p:txBody>
          <a:bodyPr lIns="0" tIns="0" rIns="0" bIns="0" anchor="ctr">
            <a:noAutofit/>
          </a:bodyPr>
          <a:p>
            <a:pPr>
              <a:defRPr/>
            </a:pPr>
            <a:r>
              <a:rPr lang="ru-RU" sz="3600" b="0" i="0" u="none" strike="noStrike" cap="none" spc="0">
                <a:solidFill>
                  <a:srgbClr val="1A1A1A"/>
                </a:solidFill>
                <a:latin typeface="Liberation Sans"/>
                <a:ea typeface="Liberation Sans"/>
                <a:cs typeface="Liberation Sans"/>
              </a:rPr>
              <a:t>4U-формула</a:t>
            </a:r>
            <a:endParaRPr sz="3600"/>
          </a:p>
          <a:p>
            <a:pPr>
              <a:defRPr/>
            </a:pPr>
            <a:endParaRPr/>
          </a:p>
        </p:txBody>
      </p:sp>
      <p:sp>
        <p:nvSpPr>
          <p:cNvPr id="31962950" name=""/>
          <p:cNvSpPr txBox="1"/>
          <p:nvPr/>
        </p:nvSpPr>
        <p:spPr bwMode="auto">
          <a:xfrm flipH="0" flipV="0">
            <a:off x="382949" y="1828800"/>
            <a:ext cx="10230930" cy="1951079"/>
          </a:xfrm>
          <a:prstGeom prst="rect">
            <a:avLst/>
          </a:prstGeom>
          <a:noFill/>
        </p:spPr>
        <p:txBody>
          <a:bodyPr vertOverflow="overflow" horzOverflow="overflow" vert="horz" wrap="square" lIns="91440" tIns="45720" rIns="91440" bIns="45720" numCol="1" spcCol="0" rtlCol="0" fromWordArt="0" anchor="t" anchorCtr="0" forceAA="0" upright="0" compatLnSpc="0">
            <a:spAutoFit/>
          </a:bodyPr>
          <a:p>
            <a:pPr>
              <a:defRPr/>
            </a:pPr>
            <a:r>
              <a:rPr lang="ru-RU" sz="2800" b="0" i="0" u="none" strike="noStrike" cap="none" spc="0">
                <a:solidFill>
                  <a:srgbClr val="7030A0"/>
                </a:solidFill>
                <a:latin typeface="Liberation Sans"/>
                <a:ea typeface="Liberation Sans"/>
                <a:cs typeface="Liberation Sans"/>
              </a:rPr>
              <a:t>Useful (Полезная),</a:t>
            </a:r>
            <a:endParaRPr sz="2800" b="0" i="0" u="none">
              <a:solidFill>
                <a:srgbClr val="7030A0"/>
              </a:solidFill>
              <a:latin typeface="Liberation Sans"/>
              <a:ea typeface="Liberation Sans"/>
              <a:cs typeface="Liberation Sans"/>
            </a:endParaRPr>
          </a:p>
          <a:p>
            <a:pPr>
              <a:defRPr/>
            </a:pPr>
            <a:r>
              <a:rPr lang="ru-RU" sz="2800" b="0" i="0" u="none" strike="noStrike" cap="none" spc="0">
                <a:solidFill>
                  <a:srgbClr val="7030A0"/>
                </a:solidFill>
                <a:latin typeface="Liberation Sans"/>
                <a:ea typeface="Liberation Sans"/>
                <a:cs typeface="Liberation Sans"/>
              </a:rPr>
              <a:t> Ultra-Specific</a:t>
            </a:r>
            <a:r>
              <a:rPr lang="ru-RU" sz="2800" b="0" i="0" u="none" strike="noStrike" cap="none" spc="0">
                <a:solidFill>
                  <a:srgbClr val="7030A0"/>
                </a:solidFill>
                <a:latin typeface="Arial"/>
                <a:ea typeface="DejaVu Sans"/>
                <a:cs typeface="DejaVu Sans"/>
              </a:rPr>
              <a:t> </a:t>
            </a:r>
            <a:r>
              <a:rPr lang="ru-RU" sz="2800" b="0" i="0" u="none" strike="noStrike" cap="none" spc="0">
                <a:solidFill>
                  <a:srgbClr val="7030A0"/>
                </a:solidFill>
                <a:latin typeface="Liberation Sans"/>
                <a:ea typeface="Liberation Sans"/>
                <a:cs typeface="Liberation Sans"/>
              </a:rPr>
              <a:t>(Предметная),</a:t>
            </a:r>
            <a:endParaRPr sz="2800" b="0" i="0" u="none">
              <a:solidFill>
                <a:srgbClr val="7030A0"/>
              </a:solidFill>
              <a:latin typeface="Liberation Sans"/>
              <a:ea typeface="Liberation Sans"/>
              <a:cs typeface="Liberation Sans"/>
            </a:endParaRPr>
          </a:p>
          <a:p>
            <a:pPr>
              <a:defRPr/>
            </a:pPr>
            <a:r>
              <a:rPr lang="ru-RU" sz="2800" b="0" i="0" u="none" strike="noStrike" cap="none" spc="0">
                <a:solidFill>
                  <a:srgbClr val="7030A0"/>
                </a:solidFill>
                <a:latin typeface="Liberation Sans"/>
                <a:ea typeface="Liberation Sans"/>
                <a:cs typeface="Liberation Sans"/>
              </a:rPr>
              <a:t> Unique (Уникальная) и</a:t>
            </a:r>
            <a:endParaRPr sz="2800" b="0" i="0" u="none">
              <a:solidFill>
                <a:srgbClr val="7030A0"/>
              </a:solidFill>
              <a:latin typeface="Liberation Sans"/>
              <a:ea typeface="Liberation Sans"/>
              <a:cs typeface="Liberation Sans"/>
            </a:endParaRPr>
          </a:p>
          <a:p>
            <a:pPr>
              <a:defRPr/>
            </a:pPr>
            <a:r>
              <a:rPr lang="ru-RU" sz="2800" b="0" i="0" u="none" strike="noStrike" cap="none" spc="0">
                <a:solidFill>
                  <a:srgbClr val="7030A0"/>
                </a:solidFill>
                <a:latin typeface="Liberation Sans"/>
                <a:ea typeface="Liberation Sans"/>
                <a:cs typeface="Liberation Sans"/>
              </a:rPr>
              <a:t> Urgent (Создающая нужду). Кратко – ПУПС.</a:t>
            </a:r>
            <a:endParaRPr sz="2800">
              <a:solidFill>
                <a:srgbClr val="7030A0"/>
              </a:solidFill>
            </a:endParaRPr>
          </a:p>
          <a:p>
            <a:pPr>
              <a:defRPr/>
            </a:pPr>
            <a:endParaRPr/>
          </a:p>
        </p:txBody>
      </p:sp>
      <p:sp>
        <p:nvSpPr>
          <p:cNvPr id="1997543898" name=""/>
          <p:cNvSpPr txBox="1"/>
          <p:nvPr/>
        </p:nvSpPr>
        <p:spPr bwMode="auto">
          <a:xfrm flipH="0" flipV="0">
            <a:off x="516299" y="4819649"/>
            <a:ext cx="10098659" cy="518519"/>
          </a:xfrm>
          <a:prstGeom prst="rect">
            <a:avLst/>
          </a:prstGeom>
          <a:noFill/>
        </p:spPr>
        <p:txBody>
          <a:bodyPr vertOverflow="overflow" horzOverflow="overflow" vert="horz" wrap="square" lIns="91440" tIns="45720" rIns="91440" bIns="45720" numCol="1" spcCol="0" rtlCol="0" fromWordArt="0" anchor="t" anchorCtr="0" forceAA="0" upright="0" compatLnSpc="0">
            <a:spAutoFit/>
          </a:bodyPr>
          <a:p>
            <a:pPr>
              <a:defRPr/>
            </a:pPr>
            <a:r>
              <a:rPr sz="2800" b="0" i="0" u="none">
                <a:solidFill>
                  <a:srgbClr val="FF0000"/>
                </a:solidFill>
                <a:latin typeface="Liberation Sans"/>
                <a:ea typeface="Liberation Sans"/>
                <a:cs typeface="Liberation Sans"/>
              </a:rPr>
              <a:t>Хотите 100 000 просмотров к вашему видео?</a:t>
            </a:r>
            <a:endParaRPr sz="280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51.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409440742" name="PlaceHolder 1"/>
          <p:cNvSpPr>
            <a:spLocks noGrp="1"/>
          </p:cNvSpPr>
          <p:nvPr>
            <p:ph type="title"/>
          </p:nvPr>
        </p:nvSpPr>
        <p:spPr bwMode="auto">
          <a:xfrm flipH="0" flipV="0">
            <a:off x="1390529" y="206609"/>
            <a:ext cx="9142920" cy="915869"/>
          </a:xfrm>
          <a:prstGeom prst="rect">
            <a:avLst/>
          </a:prstGeom>
          <a:noFill/>
          <a:ln w="0">
            <a:noFill/>
          </a:ln>
        </p:spPr>
        <p:txBody>
          <a:bodyPr lIns="0" tIns="0" rIns="0" bIns="0" anchor="ctr">
            <a:noAutofit/>
          </a:bodyPr>
          <a:p>
            <a:pPr>
              <a:defRPr/>
            </a:pPr>
            <a:r>
              <a:rPr sz="3600"/>
              <a:t>16. </a:t>
            </a:r>
            <a:r>
              <a:rPr sz="3600" b="1" i="0" u="none">
                <a:solidFill>
                  <a:srgbClr val="333333"/>
                </a:solidFill>
                <a:latin typeface="Liberation Sans"/>
                <a:ea typeface="Liberation Sans"/>
                <a:cs typeface="Liberation Sans"/>
              </a:rPr>
              <a:t>Обратная модель: &lt;Желаемое&gt; + &lt;Вопрос К ЦА&gt;</a:t>
            </a:r>
            <a:endParaRPr sz="3600"/>
          </a:p>
        </p:txBody>
      </p:sp>
      <p:sp>
        <p:nvSpPr>
          <p:cNvPr id="274172076" name=""/>
          <p:cNvSpPr txBox="1"/>
          <p:nvPr/>
        </p:nvSpPr>
        <p:spPr bwMode="auto">
          <a:xfrm flipH="0" flipV="0">
            <a:off x="821099" y="2305049"/>
            <a:ext cx="10725868" cy="945239"/>
          </a:xfrm>
          <a:prstGeom prst="rect">
            <a:avLst/>
          </a:prstGeom>
          <a:noFill/>
        </p:spPr>
        <p:txBody>
          <a:bodyPr vertOverflow="overflow" horzOverflow="overflow" vert="horz" wrap="square" lIns="91440" tIns="45720" rIns="91440" bIns="45720" numCol="1" spcCol="0" rtlCol="0" fromWordArt="0" anchor="t" anchorCtr="0" forceAA="0" upright="0" compatLnSpc="0">
            <a:spAutoFit/>
          </a:bodyPr>
          <a:p>
            <a:pPr>
              <a:defRPr/>
            </a:pPr>
            <a:r>
              <a:rPr sz="2800" b="0" i="0" u="none">
                <a:solidFill>
                  <a:srgbClr val="333333"/>
                </a:solidFill>
                <a:latin typeface="Liberation Sans"/>
                <a:ea typeface="Liberation Sans"/>
                <a:cs typeface="Liberation Sans"/>
              </a:rPr>
              <a:t>У меня более 200 000 просмотров. Почему твои видео не смотрят?</a:t>
            </a:r>
            <a:endParaRPr sz="2800"/>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52.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606825613" name="PlaceHolder 1"/>
          <p:cNvSpPr>
            <a:spLocks noGrp="1"/>
          </p:cNvSpPr>
          <p:nvPr>
            <p:ph type="title"/>
          </p:nvPr>
        </p:nvSpPr>
        <p:spPr bwMode="auto">
          <a:xfrm flipH="0" flipV="0">
            <a:off x="1238130" y="417628"/>
            <a:ext cx="9142920" cy="915869"/>
          </a:xfrm>
          <a:prstGeom prst="rect">
            <a:avLst/>
          </a:prstGeom>
          <a:noFill/>
          <a:ln w="0">
            <a:noFill/>
          </a:ln>
        </p:spPr>
        <p:txBody>
          <a:bodyPr lIns="0" tIns="0" rIns="0" bIns="0" anchor="ctr">
            <a:noAutofit/>
          </a:bodyPr>
          <a:p>
            <a:pPr>
              <a:defRPr/>
            </a:pPr>
            <a:r>
              <a:rPr sz="3600"/>
              <a:t>17 Аллюзия</a:t>
            </a:r>
            <a:endParaRPr sz="3600"/>
          </a:p>
        </p:txBody>
      </p:sp>
      <p:sp>
        <p:nvSpPr>
          <p:cNvPr id="2074136624" name=""/>
          <p:cNvSpPr txBox="1"/>
          <p:nvPr/>
        </p:nvSpPr>
        <p:spPr bwMode="auto">
          <a:xfrm flipH="0" flipV="0">
            <a:off x="630599" y="2400300"/>
            <a:ext cx="10459529" cy="518519"/>
          </a:xfrm>
          <a:prstGeom prst="rect">
            <a:avLst/>
          </a:prstGeom>
          <a:noFill/>
        </p:spPr>
        <p:txBody>
          <a:bodyPr vertOverflow="overflow" horzOverflow="overflow" vert="horz" wrap="square" lIns="91440" tIns="45720" rIns="91440" bIns="45720" numCol="1" spcCol="0" rtlCol="0" fromWordArt="0" anchor="t" anchorCtr="0" forceAA="0" upright="0" compatLnSpc="0">
            <a:spAutoFit/>
          </a:bodyPr>
          <a:p>
            <a:pPr>
              <a:defRPr/>
            </a:pPr>
            <a:r>
              <a:rPr sz="2800" b="0" i="0" u="none">
                <a:solidFill>
                  <a:srgbClr val="7030A0"/>
                </a:solidFill>
                <a:latin typeface="Liberation Sans"/>
                <a:ea typeface="Liberation Sans"/>
                <a:cs typeface="Liberation Sans"/>
              </a:rPr>
              <a:t>Стань успешным, как Ник Вуйчич</a:t>
            </a:r>
            <a:endParaRPr sz="2800">
              <a:solidFill>
                <a:srgbClr val="7030A0"/>
              </a:solidFill>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53.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71815162" name="PlaceHolder 1"/>
          <p:cNvSpPr>
            <a:spLocks noGrp="1"/>
          </p:cNvSpPr>
          <p:nvPr>
            <p:ph type="title"/>
          </p:nvPr>
        </p:nvSpPr>
        <p:spPr bwMode="auto">
          <a:xfrm flipH="0" flipV="0">
            <a:off x="1600079" y="150929"/>
            <a:ext cx="9142920" cy="1068270"/>
          </a:xfrm>
          <a:prstGeom prst="rect">
            <a:avLst/>
          </a:prstGeom>
          <a:noFill/>
          <a:ln w="0">
            <a:noFill/>
          </a:ln>
        </p:spPr>
        <p:txBody>
          <a:bodyPr lIns="0" tIns="0" rIns="0" bIns="0" anchor="ctr">
            <a:noAutofit/>
          </a:bodyPr>
          <a:p>
            <a:pPr>
              <a:defRPr/>
            </a:pPr>
            <a:r>
              <a:rPr sz="3600"/>
              <a:t>Источники</a:t>
            </a:r>
            <a:endParaRPr sz="3600"/>
          </a:p>
        </p:txBody>
      </p:sp>
      <p:sp>
        <p:nvSpPr>
          <p:cNvPr id="493177098" name=""/>
          <p:cNvSpPr txBox="1"/>
          <p:nvPr/>
        </p:nvSpPr>
        <p:spPr bwMode="auto">
          <a:xfrm flipH="0" flipV="0">
            <a:off x="687749" y="1866899"/>
            <a:ext cx="11202119" cy="4480919"/>
          </a:xfrm>
          <a:prstGeom prst="rect">
            <a:avLst/>
          </a:prstGeom>
          <a:noFill/>
        </p:spPr>
        <p:txBody>
          <a:bodyPr vertOverflow="overflow" horzOverflow="overflow" vert="horz" wrap="square" lIns="91440" tIns="45720" rIns="91440" bIns="45720" numCol="1" spcCol="0" rtlCol="0" fromWordArt="0" anchor="t" anchorCtr="0" forceAA="0" upright="0" compatLnSpc="0">
            <a:spAutoFit/>
          </a:bodyPr>
          <a:p>
            <a:pPr>
              <a:defRPr/>
            </a:pPr>
            <a:r>
              <a:rPr lang="ru-RU" sz="3600" b="0" i="0" u="sng" strike="noStrike" cap="none" spc="0">
                <a:latin typeface="Arial"/>
                <a:ea typeface="Arial"/>
                <a:cs typeface="Arial"/>
                <a:hlinkClick r:id="rId2" tooltip="https://business.yandex/prodvizhenie/ceplyayushchie-zagolovki-dlya-postov/"/>
              </a:rPr>
              <a:t>https://business.yandex/prodvizhenie/ceplyayushchie-zagolovki-dlya-postov/</a:t>
            </a:r>
            <a:endParaRPr sz="3600"/>
          </a:p>
          <a:p>
            <a:pPr>
              <a:defRPr/>
            </a:pPr>
            <a:endParaRPr sz="3600"/>
          </a:p>
          <a:p>
            <a:pPr>
              <a:defRPr/>
            </a:pPr>
            <a:endParaRPr sz="3600"/>
          </a:p>
          <a:p>
            <a:pPr>
              <a:defRPr/>
            </a:pPr>
            <a:r>
              <a:rPr lang="ru-RU" sz="3600" b="0" i="0" u="sng" strike="noStrike" cap="none" spc="0">
                <a:latin typeface="Arial"/>
                <a:ea typeface="Arial"/>
                <a:cs typeface="Arial"/>
                <a:hlinkClick r:id="rId3" tooltip="https://sales-generator.ru/blog/prodayushchie-zagolovki/#1"/>
              </a:rPr>
              <a:t>https://sales-generator.ru/blog/prodayushchie-zagolovki/#1</a:t>
            </a:r>
            <a:endParaRPr sz="3600"/>
          </a:p>
          <a:p>
            <a:pPr>
              <a:defRPr/>
            </a:pPr>
            <a:endParaRPr sz="3600"/>
          </a:p>
          <a:p>
            <a:pPr>
              <a:defRPr/>
            </a:pPr>
            <a:r>
              <a:rPr sz="3600"/>
              <a:t>Д. Кот. Копирайтинг. Как не съесть собаку</a:t>
            </a:r>
            <a:endParaRPr sz="3600"/>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312338469" name="PlaceHolder 1"/>
          <p:cNvSpPr>
            <a:spLocks noGrp="1"/>
          </p:cNvSpPr>
          <p:nvPr>
            <p:ph type="title"/>
          </p:nvPr>
        </p:nvSpPr>
        <p:spPr bwMode="auto">
          <a:xfrm flipH="0" flipV="0">
            <a:off x="609480" y="436680"/>
            <a:ext cx="9943020" cy="839669"/>
          </a:xfrm>
          <a:prstGeom prst="rect">
            <a:avLst/>
          </a:prstGeom>
          <a:noFill/>
          <a:ln w="0">
            <a:noFill/>
          </a:ln>
        </p:spPr>
        <p:txBody>
          <a:bodyPr lIns="0" tIns="0" rIns="0" bIns="0" anchor="ctr">
            <a:noAutofit/>
          </a:bodyPr>
          <a:p>
            <a:pPr>
              <a:defRPr/>
            </a:pPr>
            <a:r>
              <a:rPr sz="4800"/>
              <a:t>Структурные элементы оффера</a:t>
            </a:r>
            <a:endParaRPr sz="4800"/>
          </a:p>
        </p:txBody>
      </p:sp>
      <p:sp>
        <p:nvSpPr>
          <p:cNvPr id="2080775612" name="PlaceHolder 2"/>
          <p:cNvSpPr>
            <a:spLocks noGrp="1"/>
          </p:cNvSpPr>
          <p:nvPr>
            <p:ph type="subTitle"/>
          </p:nvPr>
        </p:nvSpPr>
        <p:spPr bwMode="auto">
          <a:xfrm>
            <a:off x="609480" y="1604520"/>
            <a:ext cx="10972078" cy="3976920"/>
          </a:xfrm>
          <a:prstGeom prst="rect">
            <a:avLst/>
          </a:prstGeom>
          <a:noFill/>
          <a:ln w="0">
            <a:noFill/>
          </a:ln>
        </p:spPr>
        <p:txBody>
          <a:bodyPr vertOverflow="overflow" horzOverflow="overflow" vert="horz" wrap="square" lIns="0" tIns="0" rIns="0" bIns="0" numCol="1" spcCol="0" rtlCol="0" fromWordArt="0" anchor="t" anchorCtr="0" forceAA="0" upright="0" compatLnSpc="0">
            <a:noAutofit/>
          </a:bodyPr>
          <a:p>
            <a:pPr>
              <a:defRPr/>
            </a:pPr>
            <a:endParaRPr sz="2800"/>
          </a:p>
          <a:p>
            <a:pPr marL="394023" indent="-394023">
              <a:buAutoNum type="arabicPeriod"/>
              <a:defRPr/>
            </a:pPr>
            <a:r>
              <a:rPr sz="2800" b="1"/>
              <a:t>Указание на продукт – что продается</a:t>
            </a:r>
            <a:endParaRPr sz="2800" b="1"/>
          </a:p>
          <a:p>
            <a:pPr marL="394023" indent="-394023">
              <a:buAutoNum type="arabicPeriod"/>
              <a:defRPr/>
            </a:pPr>
            <a:r>
              <a:rPr sz="2800" b="1"/>
              <a:t>Выгода/цена</a:t>
            </a:r>
            <a:endParaRPr sz="2800"/>
          </a:p>
          <a:p>
            <a:pPr marL="394023" indent="-394023">
              <a:buAutoNum type="arabicPeriod"/>
              <a:defRPr/>
            </a:pPr>
            <a:r>
              <a:rPr sz="2800" i="1"/>
              <a:t>Ускоритель продаж/Причина купить</a:t>
            </a:r>
            <a:endParaRPr sz="2800" i="1"/>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1525170047" name="PlaceHolder 1"/>
          <p:cNvSpPr>
            <a:spLocks noGrp="1"/>
          </p:cNvSpPr>
          <p:nvPr>
            <p:ph type="title"/>
          </p:nvPr>
        </p:nvSpPr>
        <p:spPr bwMode="auto">
          <a:xfrm flipH="0" flipV="0">
            <a:off x="325799" y="227129"/>
            <a:ext cx="10245749" cy="820620"/>
          </a:xfrm>
          <a:prstGeom prst="rect">
            <a:avLst/>
          </a:prstGeom>
          <a:noFill/>
          <a:ln w="0">
            <a:noFill/>
          </a:ln>
        </p:spPr>
        <p:txBody>
          <a:bodyPr lIns="0" tIns="0" rIns="0" bIns="0" anchor="ctr">
            <a:noAutofit/>
          </a:bodyPr>
          <a:p>
            <a:pPr>
              <a:defRPr/>
            </a:pPr>
            <a:r>
              <a:rPr sz="4800"/>
              <a:t>Типы оффера</a:t>
            </a:r>
            <a:endParaRPr sz="4800"/>
          </a:p>
        </p:txBody>
      </p:sp>
      <p:sp>
        <p:nvSpPr>
          <p:cNvPr id="1026999210" name="PlaceHolder 2"/>
          <p:cNvSpPr>
            <a:spLocks noGrp="1"/>
          </p:cNvSpPr>
          <p:nvPr>
            <p:ph type="subTitle"/>
          </p:nvPr>
        </p:nvSpPr>
        <p:spPr bwMode="auto">
          <a:xfrm flipH="0" flipV="0">
            <a:off x="440099" y="1257299"/>
            <a:ext cx="11141458" cy="5086350"/>
          </a:xfrm>
          <a:prstGeom prst="rect">
            <a:avLst/>
          </a:prstGeom>
          <a:noFill/>
          <a:ln w="0">
            <a:noFill/>
          </a:ln>
        </p:spPr>
        <p:txBody>
          <a:bodyPr vertOverflow="overflow" horzOverflow="overflow" vert="horz" wrap="square" lIns="0" tIns="0" rIns="0" bIns="0" numCol="1" spcCol="0" rtlCol="0" fromWordArt="0" anchor="t" anchorCtr="0" forceAA="0" upright="0" compatLnSpc="0">
            <a:noAutofit/>
          </a:bodyPr>
          <a:p>
            <a:pPr>
              <a:defRPr/>
            </a:pPr>
            <a:endParaRPr sz="2600"/>
          </a:p>
          <a:p>
            <a:pPr marL="371994" indent="-371994">
              <a:buAutoNum type="arabicPeriod"/>
              <a:defRPr/>
            </a:pPr>
            <a:r>
              <a:rPr sz="2600"/>
              <a:t>Оффер-ограничитель по времени «Только до 1 марта купи два по цене трех»</a:t>
            </a:r>
            <a:endParaRPr sz="2600"/>
          </a:p>
          <a:p>
            <a:pPr marL="371994" indent="-371994">
              <a:buAutoNum type="arabicPeriod"/>
              <a:defRPr/>
            </a:pPr>
            <a:endParaRPr sz="2600"/>
          </a:p>
          <a:p>
            <a:pPr marL="371994" indent="-371994">
              <a:buAutoNum type="arabicPeriod"/>
              <a:defRPr/>
            </a:pPr>
            <a:r>
              <a:rPr sz="2600"/>
              <a:t>Оффер-квиз: «</a:t>
            </a:r>
            <a:r>
              <a:rPr sz="2600">
                <a:solidFill>
                  <a:srgbClr val="000000"/>
                </a:solidFill>
                <a:latin typeface="Liberation Sans"/>
                <a:ea typeface="Liberation Sans"/>
                <a:cs typeface="Liberation Sans"/>
              </a:rPr>
              <a:t>Ответьте на 5 вопросов и получите персональный расчет стоимости вашего дома</a:t>
            </a:r>
            <a:r>
              <a:rPr sz="2600"/>
              <a:t>»</a:t>
            </a:r>
            <a:endParaRPr sz="2600"/>
          </a:p>
          <a:p>
            <a:pPr marL="371994" indent="-371994">
              <a:buAutoNum type="arabicPeriod"/>
              <a:defRPr/>
            </a:pPr>
            <a:endParaRPr sz="2600"/>
          </a:p>
          <a:p>
            <a:pPr marL="371994" indent="-371994">
              <a:buAutoNum type="arabicPeriod"/>
              <a:defRPr/>
            </a:pPr>
            <a:r>
              <a:rPr sz="2600"/>
              <a:t>Оффер-польза: «Сократите расходы на коммуналку с помощью нашего приложения....»</a:t>
            </a:r>
            <a:endParaRPr sz="2600"/>
          </a:p>
          <a:p>
            <a:pPr marL="371994" indent="-371994">
              <a:buAutoNum type="arabicPeriod"/>
              <a:defRPr/>
            </a:pPr>
            <a:endParaRPr sz="2600"/>
          </a:p>
          <a:p>
            <a:pPr marL="371994" indent="-371994">
              <a:buAutoNum type="arabicPeriod"/>
              <a:defRPr/>
            </a:pPr>
            <a:r>
              <a:rPr sz="2600"/>
              <a:t>Подарок (указание на подарок)</a:t>
            </a:r>
            <a:endParaRPr sz="2600"/>
          </a:p>
          <a:p>
            <a:pPr marL="371994" indent="-371994">
              <a:buAutoNum type="arabicPeriod"/>
              <a:defRPr/>
            </a:pPr>
            <a:endParaRPr sz="2600"/>
          </a:p>
          <a:p>
            <a:pPr marL="371994" indent="-371994">
              <a:buAutoNum type="arabicPeriod"/>
              <a:defRPr/>
            </a:pPr>
            <a:r>
              <a:rPr sz="2600"/>
              <a:t>Экономия </a:t>
            </a:r>
            <a:endParaRPr sz="2600"/>
          </a:p>
          <a:p>
            <a:pPr>
              <a:defRPr/>
            </a:pPr>
            <a:endParaRPr sz="2600"/>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991271362" name="PlaceHolder 1"/>
          <p:cNvSpPr>
            <a:spLocks noGrp="1"/>
          </p:cNvSpPr>
          <p:nvPr>
            <p:ph type="title"/>
          </p:nvPr>
        </p:nvSpPr>
        <p:spPr bwMode="auto">
          <a:xfrm flipH="0" flipV="0">
            <a:off x="1390529" y="208079"/>
            <a:ext cx="9142920" cy="992070"/>
          </a:xfrm>
          <a:prstGeom prst="rect">
            <a:avLst/>
          </a:prstGeom>
          <a:noFill/>
          <a:ln w="0">
            <a:noFill/>
          </a:ln>
        </p:spPr>
        <p:txBody>
          <a:bodyPr lIns="0" tIns="0" rIns="0" bIns="0" anchor="ctr">
            <a:noAutofit/>
          </a:bodyPr>
          <a:p>
            <a:pPr>
              <a:defRPr/>
            </a:pPr>
            <a:r>
              <a:rPr sz="4800"/>
              <a:t>Правила создания оффера</a:t>
            </a:r>
            <a:endParaRPr sz="4800"/>
          </a:p>
        </p:txBody>
      </p:sp>
      <p:sp>
        <p:nvSpPr>
          <p:cNvPr id="173948401" name="PlaceHolder 2"/>
          <p:cNvSpPr>
            <a:spLocks noGrp="1"/>
          </p:cNvSpPr>
          <p:nvPr>
            <p:ph type="subTitle"/>
          </p:nvPr>
        </p:nvSpPr>
        <p:spPr bwMode="auto">
          <a:xfrm flipH="0" flipV="0">
            <a:off x="609480" y="1604519"/>
            <a:ext cx="10972078" cy="4910579"/>
          </a:xfrm>
          <a:prstGeom prst="rect">
            <a:avLst/>
          </a:prstGeom>
          <a:noFill/>
          <a:ln w="0">
            <a:noFill/>
          </a:ln>
        </p:spPr>
        <p:txBody>
          <a:bodyPr vertOverflow="overflow" horzOverflow="overflow" vert="horz" wrap="square" lIns="0" tIns="0" rIns="0" bIns="0" numCol="1" spcCol="0" rtlCol="0" fromWordArt="0" anchor="t" anchorCtr="0" forceAA="0" upright="0" compatLnSpc="0">
            <a:noAutofit/>
          </a:bodyPr>
          <a:p>
            <a:pPr marL="371994" indent="-371994">
              <a:buAutoNum type="arabicPeriod"/>
              <a:defRPr/>
            </a:pPr>
            <a:r>
              <a:rPr sz="2600"/>
              <a:t>Цель оффера</a:t>
            </a:r>
            <a:endParaRPr sz="2600"/>
          </a:p>
          <a:p>
            <a:pPr marL="371994" indent="-371994">
              <a:buAutoNum type="arabicPeriod"/>
              <a:defRPr/>
            </a:pPr>
            <a:r>
              <a:rPr sz="2600"/>
              <a:t>Знание продукта</a:t>
            </a:r>
            <a:endParaRPr sz="2600"/>
          </a:p>
          <a:p>
            <a:pPr marL="371994" indent="-371994">
              <a:buAutoNum type="arabicPeriod"/>
              <a:defRPr/>
            </a:pPr>
            <a:r>
              <a:rPr sz="2600"/>
              <a:t>Один продукт – один оффер, если несколько продуктов – оффер нужен для каждого</a:t>
            </a:r>
            <a:endParaRPr sz="2600"/>
          </a:p>
          <a:p>
            <a:pPr>
              <a:defRPr/>
            </a:pPr>
            <a:r>
              <a:rPr sz="2600"/>
              <a:t>4. Ценность</a:t>
            </a:r>
            <a:endParaRPr sz="2600"/>
          </a:p>
          <a:p>
            <a:pPr>
              <a:defRPr/>
            </a:pPr>
            <a:r>
              <a:rPr sz="2600"/>
              <a:t>5. Выгода</a:t>
            </a:r>
            <a:endParaRPr sz="2600"/>
          </a:p>
          <a:p>
            <a:pPr>
              <a:defRPr/>
            </a:pPr>
            <a:r>
              <a:rPr sz="2600"/>
              <a:t>6. </a:t>
            </a:r>
            <a:r>
              <a:rPr sz="2600"/>
              <a:t>Четкая формулировка, конкретика</a:t>
            </a:r>
            <a:endParaRPr sz="2600"/>
          </a:p>
          <a:p>
            <a:pPr marL="371994" indent="-371994">
              <a:buAutoNum type="arabicPeriod"/>
              <a:defRPr/>
            </a:pPr>
            <a:endParaRPr sz="2600"/>
          </a:p>
          <a:p>
            <a:pPr marL="371994" indent="-371994">
              <a:buAutoNum type="arabicPeriod"/>
              <a:defRPr/>
            </a:pPr>
            <a:endParaRPr sz="2600"/>
          </a:p>
          <a:p>
            <a:pPr marL="371994" indent="-371994">
              <a:buAutoNum type="arabicPeriod"/>
              <a:defRPr/>
            </a:pPr>
            <a:endParaRPr sz="2600"/>
          </a:p>
          <a:p>
            <a:pPr marL="371994" indent="-371994">
              <a:buAutoNum type="arabicPeriod"/>
              <a:defRPr/>
            </a:pPr>
            <a:r>
              <a:rPr sz="2600"/>
              <a:t>Знание конкурентов</a:t>
            </a:r>
            <a:endParaRPr sz="2600"/>
          </a:p>
          <a:p>
            <a:pPr marL="371994" indent="-371994">
              <a:buAutoNum type="arabicPeriod"/>
              <a:defRPr/>
            </a:pPr>
            <a:r>
              <a:rPr sz="2600"/>
              <a:t>Знание аудитории</a:t>
            </a:r>
            <a:endParaRPr sz="2600"/>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w="http://schemas.openxmlformats.org/wordprocessingml/2006/main" showMasterPhAnim="0" show="1">
  <p:cSld name="">
    <p:spTree>
      <p:nvGrpSpPr>
        <p:cNvPr id="1" name=""/>
        <p:cNvGrpSpPr/>
        <p:nvPr/>
      </p:nvGrpSpPr>
      <p:grpSpPr bwMode="auto">
        <a:xfrm>
          <a:off x="0" y="0"/>
          <a:ext cx="0" cy="0"/>
          <a:chOff x="0" y="0"/>
          <a:chExt cx="0" cy="0"/>
        </a:xfrm>
      </p:grpSpPr>
      <p:sp>
        <p:nvSpPr>
          <p:cNvPr id="730314003" name="PlaceHolder 1"/>
          <p:cNvSpPr>
            <a:spLocks noGrp="1"/>
          </p:cNvSpPr>
          <p:nvPr>
            <p:ph type="title"/>
          </p:nvPr>
        </p:nvSpPr>
        <p:spPr bwMode="auto">
          <a:xfrm flipH="0" flipV="0">
            <a:off x="1428629" y="265229"/>
            <a:ext cx="9142920" cy="725369"/>
          </a:xfrm>
          <a:prstGeom prst="rect">
            <a:avLst/>
          </a:prstGeom>
          <a:noFill/>
          <a:ln w="0">
            <a:noFill/>
          </a:ln>
        </p:spPr>
        <p:txBody>
          <a:bodyPr lIns="0" tIns="0" rIns="0" bIns="0" anchor="ctr">
            <a:noAutofit/>
          </a:bodyPr>
          <a:p>
            <a:pPr>
              <a:defRPr/>
            </a:pPr>
            <a:r>
              <a:rPr lang="ru-RU" sz="4800" b="0" i="0" u="none" strike="noStrike" cap="none" spc="0">
                <a:solidFill>
                  <a:srgbClr val="000000"/>
                </a:solidFill>
                <a:latin typeface="Arial"/>
                <a:ea typeface="DejaVu Sans"/>
                <a:cs typeface="DejaVu Sans"/>
              </a:rPr>
              <a:t>Правила создания оффера</a:t>
            </a:r>
            <a:endParaRPr sz="4800"/>
          </a:p>
          <a:p>
            <a:pPr>
              <a:defRPr/>
            </a:pPr>
            <a:endParaRPr/>
          </a:p>
        </p:txBody>
      </p:sp>
      <p:sp>
        <p:nvSpPr>
          <p:cNvPr id="990064486" name="PlaceHolder 2"/>
          <p:cNvSpPr>
            <a:spLocks noGrp="1"/>
          </p:cNvSpPr>
          <p:nvPr>
            <p:ph type="subTitle"/>
          </p:nvPr>
        </p:nvSpPr>
        <p:spPr bwMode="auto">
          <a:xfrm flipH="0" flipV="0">
            <a:off x="609480" y="1604519"/>
            <a:ext cx="10972078" cy="4701029"/>
          </a:xfrm>
          <a:prstGeom prst="rect">
            <a:avLst/>
          </a:prstGeom>
          <a:noFill/>
          <a:ln w="0">
            <a:noFill/>
          </a:ln>
        </p:spPr>
        <p:txBody>
          <a:bodyPr vertOverflow="overflow" horzOverflow="overflow" vert="horz" wrap="square" lIns="0" tIns="0" rIns="0" bIns="0" numCol="1" spcCol="0" rtlCol="0" fromWordArt="0" anchor="t" anchorCtr="0" forceAA="0" upright="0" compatLnSpc="0">
            <a:noAutofit/>
          </a:bodyPr>
          <a:p>
            <a:pPr>
              <a:defRPr/>
            </a:pPr>
            <a:r>
              <a:rPr sz="2600" b="1" i="0" u="none">
                <a:solidFill>
                  <a:srgbClr val="000000"/>
                </a:solidFill>
                <a:latin typeface="Liberation Sans"/>
                <a:ea typeface="Liberation Sans"/>
                <a:cs typeface="Liberation Sans"/>
              </a:rPr>
              <a:t>Уберите все, что:</a:t>
            </a:r>
            <a:endParaRPr sz="2600" b="1" i="0" u="none">
              <a:solidFill>
                <a:srgbClr val="000000"/>
              </a:solidFill>
              <a:latin typeface="Liberation Sans"/>
              <a:ea typeface="Liberation Sans"/>
              <a:cs typeface="Liberation Sans"/>
            </a:endParaRPr>
          </a:p>
          <a:p>
            <a:pPr>
              <a:defRPr/>
            </a:pPr>
            <a:endParaRPr sz="2600"/>
          </a:p>
          <a:p>
            <a:pPr>
              <a:defRPr/>
            </a:pPr>
            <a:r>
              <a:rPr sz="2600" b="1" i="0" u="none">
                <a:solidFill>
                  <a:srgbClr val="000000"/>
                </a:solidFill>
                <a:latin typeface="Liberation Sans"/>
                <a:ea typeface="Liberation Sans"/>
                <a:cs typeface="Liberation Sans"/>
              </a:rPr>
              <a:t> не обладает точными, характеристиками</a:t>
            </a:r>
            <a:endParaRPr sz="2600"/>
          </a:p>
          <a:p>
            <a:pPr>
              <a:defRPr/>
            </a:pPr>
            <a:r>
              <a:rPr sz="2600"/>
              <a:t>нельзя измерить</a:t>
            </a:r>
            <a:endParaRPr sz="2600"/>
          </a:p>
          <a:p>
            <a:pPr>
              <a:defRPr/>
            </a:pPr>
            <a:r>
              <a:rPr sz="2600"/>
              <a:t>может вызвать сомнения, уточнения или дополнительные вопросы</a:t>
            </a:r>
            <a:endParaRPr sz="2600" b="1" i="0" u="none">
              <a:solidFill>
                <a:srgbClr val="000000"/>
              </a:solidFill>
              <a:latin typeface="Liberation Sans"/>
              <a:ea typeface="Liberation Sans"/>
              <a:cs typeface="Liberation Sans"/>
            </a:endParaRPr>
          </a:p>
        </p:txBody>
      </p:sp>
    </p:spTree>
  </p:cSld>
  <p:clrMapOvr>
    <a:masterClrMapping/>
  </p:clrMapOvr>
  <mc:AlternateContent xmlns:mc="http://schemas.openxmlformats.org/markup-compatibility/2006">
    <mc:Choice xmlns:p14="http://schemas.microsoft.com/office/powerpoint/2010/main" Requires="p14">
      <p:transition p14:dur="2000" advClick="1"/>
    </mc:Choice>
    <mc:Fallback>
      <p:transition advClick="1"/>
    </mc:Fallback>
  </mc:AlternateContent>
</p:sld>
</file>

<file path=ppt/theme/_rels/theme1.xml.rels><?xml version="1.0" encoding="UTF-8" standalone="yes"?><Relationships xmlns="http://schemas.openxmlformats.org/package/2006/relationships"></Relationships>
</file>

<file path=ppt/theme/theme1.xml><?xml version="1.0" encoding="utf-8"?>
<a:theme xmlns:a="http://schemas.openxmlformats.org/drawingml/2006/main" xmlns:r="http://schemas.openxmlformats.org/officeDocument/2006/relationships" xmlns:p="http://schemas.openxmlformats.org/presentationml/2006/main" name="Office Theme">
  <a:themeElements>
    <a:clrScheme name="New 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theme>
</file>

<file path=docProps/app.xml><?xml version="1.0" encoding="utf-8"?>
<Properties xmlns="http://schemas.openxmlformats.org/officeDocument/2006/extended-properties" xmlns:vt="http://schemas.openxmlformats.org/officeDocument/2006/docPropsVTypes">
  <Template>Office Theme</Template>
  <TotalTime>0</TotalTime>
  <Words>0</Words>
  <Application>R7-Office/7.4.0.112</Application>
  <DocSecurity>0</DocSecurity>
  <PresentationFormat/>
  <Paragraphs>0</Paragraphs>
  <Slides>53</Slides>
  <Notes>53</Notes>
  <HiddenSlides>0</HiddenSlides>
  <MMClips>2</MMClips>
  <ScaleCrop>0</ScaleCrop>
  <HeadingPairs>
    <vt:vector size="4" baseType="variant">
      <vt:variant>
        <vt:lpstr>Theme</vt:lpstr>
      </vt:variant>
      <vt:variant>
        <vt:i4>1</vt:i4>
      </vt:variant>
      <vt:variant>
        <vt:lpstr>Slide Titles</vt:lpstr>
      </vt:variant>
      <vt:variant>
        <vt:i4>53</vt:i4>
      </vt:variant>
    </vt:vector>
  </HeadingPairs>
  <TitlesOfParts>
    <vt:vector size="54" baseType="lpstr">
      <vt:lpstr>Theme 1</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vector>
  </TitlesOfParts>
  <Manager/>
  <Company/>
  <LinksUpToDate>0</LinksUpToDate>
  <SharedDoc>0</SharedDoc>
  <HyperlinkBase/>
  <HyperlinksChanged>0</HyperlinksChanged>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subject/>
  <dc:creator/>
  <cp:keywords/>
  <dc:description/>
  <dc:identifier/>
  <dc:language>ru-RU</dc:language>
  <cp:lastModifiedBy>Ольга Кузьмина</cp:lastModifiedBy>
  <cp:revision>10</cp:revision>
  <dcterms:created xsi:type="dcterms:W3CDTF">2023-08-25T13:22:51Z</dcterms:created>
  <dcterms:modified xsi:type="dcterms:W3CDTF">2024-03-11T11:03:03Z</dcterms:modified>
  <cp:category/>
  <cp:contentStatus/>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MClips">
    <vt:i4>2</vt:i4>
  </property>
  <property fmtid="{D5CDD505-2E9C-101B-9397-08002B2CF9AE}" pid="3" name="Notes">
    <vt:i4>1</vt:i4>
  </property>
  <property fmtid="{D5CDD505-2E9C-101B-9397-08002B2CF9AE}" pid="4" name="PresentationFormat">
    <vt:lpwstr>Широкоэкранный</vt:lpwstr>
  </property>
  <property fmtid="{D5CDD505-2E9C-101B-9397-08002B2CF9AE}" pid="5" name="Slides">
    <vt:i4>1</vt:i4>
  </property>
</Properties>
</file>